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3.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4.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5.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notesSlides/notesSlide6.xml" ContentType="application/vnd.openxmlformats-officedocument.presentationml.notesSlide+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46"/>
  </p:notesMasterIdLst>
  <p:sldIdLst>
    <p:sldId id="256" r:id="rId2"/>
    <p:sldId id="257" r:id="rId3"/>
    <p:sldId id="262" r:id="rId4"/>
    <p:sldId id="259" r:id="rId5"/>
    <p:sldId id="273" r:id="rId6"/>
    <p:sldId id="261" r:id="rId7"/>
    <p:sldId id="320" r:id="rId8"/>
    <p:sldId id="321" r:id="rId9"/>
    <p:sldId id="322" r:id="rId10"/>
    <p:sldId id="323" r:id="rId11"/>
    <p:sldId id="324" r:id="rId12"/>
    <p:sldId id="272" r:id="rId13"/>
    <p:sldId id="325" r:id="rId14"/>
    <p:sldId id="260" r:id="rId15"/>
    <p:sldId id="266" r:id="rId16"/>
    <p:sldId id="265" r:id="rId17"/>
    <p:sldId id="328" r:id="rId18"/>
    <p:sldId id="326" r:id="rId19"/>
    <p:sldId id="264" r:id="rId20"/>
    <p:sldId id="263" r:id="rId21"/>
    <p:sldId id="286" r:id="rId22"/>
    <p:sldId id="329" r:id="rId23"/>
    <p:sldId id="287" r:id="rId24"/>
    <p:sldId id="274" r:id="rId25"/>
    <p:sldId id="258" r:id="rId26"/>
    <p:sldId id="267" r:id="rId27"/>
    <p:sldId id="268" r:id="rId28"/>
    <p:sldId id="269" r:id="rId29"/>
    <p:sldId id="270" r:id="rId30"/>
    <p:sldId id="271" r:id="rId31"/>
    <p:sldId id="288" r:id="rId32"/>
    <p:sldId id="318" r:id="rId33"/>
    <p:sldId id="289" r:id="rId34"/>
    <p:sldId id="280" r:id="rId35"/>
    <p:sldId id="281" r:id="rId36"/>
    <p:sldId id="279" r:id="rId37"/>
    <p:sldId id="278" r:id="rId38"/>
    <p:sldId id="319" r:id="rId39"/>
    <p:sldId id="282" r:id="rId40"/>
    <p:sldId id="290" r:id="rId41"/>
    <p:sldId id="277" r:id="rId42"/>
    <p:sldId id="276" r:id="rId43"/>
    <p:sldId id="285" r:id="rId44"/>
    <p:sldId id="330" r:id="rId45"/>
  </p:sldIdLst>
  <p:sldSz cx="9144000" cy="6858000" type="screen4x3"/>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2" d="100"/>
          <a:sy n="72" d="100"/>
        </p:scale>
        <p:origin x="-1242"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175B63E-5E71-41A0-9B2A-59C4EAEA0189}"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A11873AC-7581-465F-AFE1-5E5B44013E44}">
      <dgm:prSet custT="1"/>
      <dgm:spPr/>
      <dgm:t>
        <a:bodyPr/>
        <a:lstStyle/>
        <a:p>
          <a:pPr algn="ctr" rtl="0"/>
          <a:r>
            <a:rPr lang="en-US" sz="3600" dirty="0" smtClean="0">
              <a:solidFill>
                <a:schemeClr val="tx1"/>
              </a:solidFill>
            </a:rPr>
            <a:t>First Appeal</a:t>
          </a:r>
          <a:endParaRPr lang="en-US" sz="3600" dirty="0">
            <a:solidFill>
              <a:schemeClr val="tx1"/>
            </a:solidFill>
          </a:endParaRPr>
        </a:p>
      </dgm:t>
    </dgm:pt>
    <dgm:pt modelId="{AB948A97-F1B0-4D27-86DD-3CF06F30FD0E}" type="parTrans" cxnId="{1512E8A6-796D-454C-A6B7-74463A7B6B62}">
      <dgm:prSet/>
      <dgm:spPr/>
      <dgm:t>
        <a:bodyPr/>
        <a:lstStyle/>
        <a:p>
          <a:pPr algn="ctr"/>
          <a:endParaRPr lang="en-US" sz="1050">
            <a:solidFill>
              <a:schemeClr val="tx1"/>
            </a:solidFill>
          </a:endParaRPr>
        </a:p>
      </dgm:t>
    </dgm:pt>
    <dgm:pt modelId="{5D7BE292-A47A-4CBC-B19D-253A1FDF88C0}" type="sibTrans" cxnId="{1512E8A6-796D-454C-A6B7-74463A7B6B62}">
      <dgm:prSet/>
      <dgm:spPr/>
      <dgm:t>
        <a:bodyPr/>
        <a:lstStyle/>
        <a:p>
          <a:pPr algn="ctr"/>
          <a:endParaRPr lang="en-US" sz="1050">
            <a:solidFill>
              <a:schemeClr val="tx1"/>
            </a:solidFill>
          </a:endParaRPr>
        </a:p>
      </dgm:t>
    </dgm:pt>
    <dgm:pt modelId="{BDEF58AF-0046-4BD8-AA4D-420BFE3FB5BF}">
      <dgm:prSet custT="1"/>
      <dgm:spPr/>
      <dgm:t>
        <a:bodyPr/>
        <a:lstStyle/>
        <a:p>
          <a:pPr algn="ctr" rtl="0"/>
          <a:r>
            <a:rPr lang="en-US" sz="3600" dirty="0" smtClean="0">
              <a:solidFill>
                <a:schemeClr val="tx1"/>
              </a:solidFill>
            </a:rPr>
            <a:t>Only assessee is the appellant</a:t>
          </a:r>
          <a:endParaRPr lang="en-US" sz="3600" dirty="0">
            <a:solidFill>
              <a:schemeClr val="tx1"/>
            </a:solidFill>
          </a:endParaRPr>
        </a:p>
      </dgm:t>
    </dgm:pt>
    <dgm:pt modelId="{2443C474-379E-45DF-8651-916304B47256}" type="parTrans" cxnId="{ACCE078C-6B7D-494B-98EB-332B75A5E81C}">
      <dgm:prSet/>
      <dgm:spPr/>
      <dgm:t>
        <a:bodyPr/>
        <a:lstStyle/>
        <a:p>
          <a:pPr algn="ctr"/>
          <a:endParaRPr lang="en-US" sz="1050">
            <a:solidFill>
              <a:schemeClr val="tx1"/>
            </a:solidFill>
          </a:endParaRPr>
        </a:p>
      </dgm:t>
    </dgm:pt>
    <dgm:pt modelId="{5966305C-AA54-460E-AB0C-06BD726A7D8B}" type="sibTrans" cxnId="{ACCE078C-6B7D-494B-98EB-332B75A5E81C}">
      <dgm:prSet/>
      <dgm:spPr/>
      <dgm:t>
        <a:bodyPr/>
        <a:lstStyle/>
        <a:p>
          <a:pPr algn="ctr"/>
          <a:endParaRPr lang="en-US" sz="1050">
            <a:solidFill>
              <a:schemeClr val="tx1"/>
            </a:solidFill>
          </a:endParaRPr>
        </a:p>
      </dgm:t>
    </dgm:pt>
    <dgm:pt modelId="{2A929BD2-5C03-4ECE-A2D7-1904C361DD34}" type="pres">
      <dgm:prSet presAssocID="{F175B63E-5E71-41A0-9B2A-59C4EAEA0189}" presName="linear" presStyleCnt="0">
        <dgm:presLayoutVars>
          <dgm:animLvl val="lvl"/>
          <dgm:resizeHandles val="exact"/>
        </dgm:presLayoutVars>
      </dgm:prSet>
      <dgm:spPr/>
      <dgm:t>
        <a:bodyPr/>
        <a:lstStyle/>
        <a:p>
          <a:endParaRPr lang="en-US"/>
        </a:p>
      </dgm:t>
    </dgm:pt>
    <dgm:pt modelId="{EE05F35D-18C3-4D89-B7F8-44A29043196F}" type="pres">
      <dgm:prSet presAssocID="{A11873AC-7581-465F-AFE1-5E5B44013E44}" presName="parentText" presStyleLbl="node1" presStyleIdx="0" presStyleCnt="2">
        <dgm:presLayoutVars>
          <dgm:chMax val="0"/>
          <dgm:bulletEnabled val="1"/>
        </dgm:presLayoutVars>
      </dgm:prSet>
      <dgm:spPr/>
      <dgm:t>
        <a:bodyPr/>
        <a:lstStyle/>
        <a:p>
          <a:endParaRPr lang="en-US"/>
        </a:p>
      </dgm:t>
    </dgm:pt>
    <dgm:pt modelId="{B667A42A-F32B-431A-A4D0-996F90BFBECF}" type="pres">
      <dgm:prSet presAssocID="{5D7BE292-A47A-4CBC-B19D-253A1FDF88C0}" presName="spacer" presStyleCnt="0"/>
      <dgm:spPr/>
    </dgm:pt>
    <dgm:pt modelId="{12BC2062-0E18-45DE-9152-EAF3A839BF07}" type="pres">
      <dgm:prSet presAssocID="{BDEF58AF-0046-4BD8-AA4D-420BFE3FB5BF}" presName="parentText" presStyleLbl="node1" presStyleIdx="1" presStyleCnt="2">
        <dgm:presLayoutVars>
          <dgm:chMax val="0"/>
          <dgm:bulletEnabled val="1"/>
        </dgm:presLayoutVars>
      </dgm:prSet>
      <dgm:spPr/>
      <dgm:t>
        <a:bodyPr/>
        <a:lstStyle/>
        <a:p>
          <a:endParaRPr lang="en-US"/>
        </a:p>
      </dgm:t>
    </dgm:pt>
  </dgm:ptLst>
  <dgm:cxnLst>
    <dgm:cxn modelId="{2E30401F-B228-4896-8AC5-DE3BF2B6B51D}" type="presOf" srcId="{A11873AC-7581-465F-AFE1-5E5B44013E44}" destId="{EE05F35D-18C3-4D89-B7F8-44A29043196F}" srcOrd="0" destOrd="0" presId="urn:microsoft.com/office/officeart/2005/8/layout/vList2"/>
    <dgm:cxn modelId="{1512E8A6-796D-454C-A6B7-74463A7B6B62}" srcId="{F175B63E-5E71-41A0-9B2A-59C4EAEA0189}" destId="{A11873AC-7581-465F-AFE1-5E5B44013E44}" srcOrd="0" destOrd="0" parTransId="{AB948A97-F1B0-4D27-86DD-3CF06F30FD0E}" sibTransId="{5D7BE292-A47A-4CBC-B19D-253A1FDF88C0}"/>
    <dgm:cxn modelId="{ACCE078C-6B7D-494B-98EB-332B75A5E81C}" srcId="{F175B63E-5E71-41A0-9B2A-59C4EAEA0189}" destId="{BDEF58AF-0046-4BD8-AA4D-420BFE3FB5BF}" srcOrd="1" destOrd="0" parTransId="{2443C474-379E-45DF-8651-916304B47256}" sibTransId="{5966305C-AA54-460E-AB0C-06BD726A7D8B}"/>
    <dgm:cxn modelId="{CDAA6B19-D8C4-4EEB-BEB4-C2E99C1A09B8}" type="presOf" srcId="{BDEF58AF-0046-4BD8-AA4D-420BFE3FB5BF}" destId="{12BC2062-0E18-45DE-9152-EAF3A839BF07}" srcOrd="0" destOrd="0" presId="urn:microsoft.com/office/officeart/2005/8/layout/vList2"/>
    <dgm:cxn modelId="{325C3530-1F03-45B9-8900-6CA6FD1D90FA}" type="presOf" srcId="{F175B63E-5E71-41A0-9B2A-59C4EAEA0189}" destId="{2A929BD2-5C03-4ECE-A2D7-1904C361DD34}" srcOrd="0" destOrd="0" presId="urn:microsoft.com/office/officeart/2005/8/layout/vList2"/>
    <dgm:cxn modelId="{07AECF82-BCC8-492B-AD29-1F922CFBBE25}" type="presParOf" srcId="{2A929BD2-5C03-4ECE-A2D7-1904C361DD34}" destId="{EE05F35D-18C3-4D89-B7F8-44A29043196F}" srcOrd="0" destOrd="0" presId="urn:microsoft.com/office/officeart/2005/8/layout/vList2"/>
    <dgm:cxn modelId="{EFD1C31D-2171-4952-B94E-29AC076FB172}" type="presParOf" srcId="{2A929BD2-5C03-4ECE-A2D7-1904C361DD34}" destId="{B667A42A-F32B-431A-A4D0-996F90BFBECF}" srcOrd="1" destOrd="0" presId="urn:microsoft.com/office/officeart/2005/8/layout/vList2"/>
    <dgm:cxn modelId="{EEC250C9-FBA9-4857-B0E9-F94BA60796D8}" type="presParOf" srcId="{2A929BD2-5C03-4ECE-A2D7-1904C361DD34}" destId="{12BC2062-0E18-45DE-9152-EAF3A839BF07}"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C5B520D4-A3A2-411F-93F1-CC9DAA281DB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9424AEC4-DC41-4CA5-8C6F-D5A1618F35E0}">
      <dgm:prSet phldrT="[Text]" custT="1"/>
      <dgm:spPr/>
      <dgm:t>
        <a:bodyPr/>
        <a:lstStyle/>
        <a:p>
          <a:r>
            <a:rPr lang="en-US" sz="2000" smtClean="0">
              <a:solidFill>
                <a:schemeClr val="tx1"/>
              </a:solidFill>
            </a:rPr>
            <a:t>Separate application</a:t>
          </a:r>
          <a:endParaRPr lang="en-US" sz="2000">
            <a:solidFill>
              <a:schemeClr val="tx1"/>
            </a:solidFill>
          </a:endParaRPr>
        </a:p>
      </dgm:t>
    </dgm:pt>
    <dgm:pt modelId="{EAC39A41-0CD5-486D-968F-2D0550E48CDC}" type="parTrans" cxnId="{2976988B-F0EE-45D8-95EE-82B277719B84}">
      <dgm:prSet/>
      <dgm:spPr/>
      <dgm:t>
        <a:bodyPr/>
        <a:lstStyle/>
        <a:p>
          <a:endParaRPr lang="en-US"/>
        </a:p>
      </dgm:t>
    </dgm:pt>
    <dgm:pt modelId="{9828B55A-706F-4AA8-A3E4-46F0A77949DC}" type="sibTrans" cxnId="{2976988B-F0EE-45D8-95EE-82B277719B84}">
      <dgm:prSet/>
      <dgm:spPr/>
      <dgm:t>
        <a:bodyPr/>
        <a:lstStyle/>
        <a:p>
          <a:endParaRPr lang="en-US"/>
        </a:p>
      </dgm:t>
    </dgm:pt>
    <dgm:pt modelId="{8A04FD20-BF5B-452A-B058-81816C388399}">
      <dgm:prSet custT="1"/>
      <dgm:spPr/>
      <dgm:t>
        <a:bodyPr/>
        <a:lstStyle/>
        <a:p>
          <a:r>
            <a:rPr lang="en-US" sz="2000" smtClean="0">
              <a:solidFill>
                <a:schemeClr val="tx1"/>
              </a:solidFill>
            </a:rPr>
            <a:t>With additional evidences</a:t>
          </a:r>
          <a:endParaRPr lang="en-US" sz="2000" dirty="0" smtClean="0">
            <a:solidFill>
              <a:schemeClr val="tx1"/>
            </a:solidFill>
          </a:endParaRPr>
        </a:p>
      </dgm:t>
    </dgm:pt>
    <dgm:pt modelId="{0B6D0788-FA6A-45B6-8D0C-2F174CBF008E}" type="parTrans" cxnId="{0FC39CDE-DDCA-4398-8A25-569D28A39235}">
      <dgm:prSet/>
      <dgm:spPr/>
      <dgm:t>
        <a:bodyPr/>
        <a:lstStyle/>
        <a:p>
          <a:endParaRPr lang="en-US"/>
        </a:p>
      </dgm:t>
    </dgm:pt>
    <dgm:pt modelId="{197C37D8-428C-4045-8869-130CE5F5D342}" type="sibTrans" cxnId="{0FC39CDE-DDCA-4398-8A25-569D28A39235}">
      <dgm:prSet/>
      <dgm:spPr/>
      <dgm:t>
        <a:bodyPr/>
        <a:lstStyle/>
        <a:p>
          <a:endParaRPr lang="en-US"/>
        </a:p>
      </dgm:t>
    </dgm:pt>
    <dgm:pt modelId="{5BAAE6B5-D95E-48F6-8424-3AFBA2DF22E7}">
      <dgm:prSet custT="1"/>
      <dgm:spPr/>
      <dgm:t>
        <a:bodyPr/>
        <a:lstStyle/>
        <a:p>
          <a:r>
            <a:rPr lang="en-US" sz="2000" smtClean="0">
              <a:solidFill>
                <a:schemeClr val="tx1"/>
              </a:solidFill>
            </a:rPr>
            <a:t>Making out case for Rule 46A</a:t>
          </a:r>
          <a:endParaRPr lang="en-US" sz="2000" dirty="0" smtClean="0">
            <a:solidFill>
              <a:schemeClr val="tx1"/>
            </a:solidFill>
          </a:endParaRPr>
        </a:p>
      </dgm:t>
    </dgm:pt>
    <dgm:pt modelId="{727866B9-8544-40AF-8715-32719A6FA800}" type="parTrans" cxnId="{C1419DE6-D5EE-4104-AD89-C0A34C3CE5B1}">
      <dgm:prSet/>
      <dgm:spPr/>
      <dgm:t>
        <a:bodyPr/>
        <a:lstStyle/>
        <a:p>
          <a:endParaRPr lang="en-US"/>
        </a:p>
      </dgm:t>
    </dgm:pt>
    <dgm:pt modelId="{74C42753-6885-48B6-9C12-94C70B99E582}" type="sibTrans" cxnId="{C1419DE6-D5EE-4104-AD89-C0A34C3CE5B1}">
      <dgm:prSet/>
      <dgm:spPr/>
      <dgm:t>
        <a:bodyPr/>
        <a:lstStyle/>
        <a:p>
          <a:endParaRPr lang="en-US"/>
        </a:p>
      </dgm:t>
    </dgm:pt>
    <dgm:pt modelId="{6BFB5791-26CD-4B5F-89A0-C174513B3D1A}">
      <dgm:prSet custT="1"/>
      <dgm:spPr/>
      <dgm:t>
        <a:bodyPr/>
        <a:lstStyle/>
        <a:p>
          <a:r>
            <a:rPr lang="en-US" sz="2000" smtClean="0">
              <a:solidFill>
                <a:schemeClr val="tx1"/>
              </a:solidFill>
            </a:rPr>
            <a:t>Admission by CIT(A)</a:t>
          </a:r>
          <a:endParaRPr lang="en-US" sz="2000" dirty="0" smtClean="0">
            <a:solidFill>
              <a:schemeClr val="tx1"/>
            </a:solidFill>
          </a:endParaRPr>
        </a:p>
      </dgm:t>
    </dgm:pt>
    <dgm:pt modelId="{08AC3F84-2275-4BF0-B81D-3F0952032275}" type="parTrans" cxnId="{1818CE41-C722-42A3-974E-CE05E10AB5EE}">
      <dgm:prSet/>
      <dgm:spPr/>
      <dgm:t>
        <a:bodyPr/>
        <a:lstStyle/>
        <a:p>
          <a:endParaRPr lang="en-US"/>
        </a:p>
      </dgm:t>
    </dgm:pt>
    <dgm:pt modelId="{ED0E695B-7A37-4B76-B7DE-8C077FCA4CEC}" type="sibTrans" cxnId="{1818CE41-C722-42A3-974E-CE05E10AB5EE}">
      <dgm:prSet/>
      <dgm:spPr/>
      <dgm:t>
        <a:bodyPr/>
        <a:lstStyle/>
        <a:p>
          <a:endParaRPr lang="en-US"/>
        </a:p>
      </dgm:t>
    </dgm:pt>
    <dgm:pt modelId="{EB7FDE12-6FCA-41B2-9227-06217727B36C}">
      <dgm:prSet custT="1"/>
      <dgm:spPr/>
      <dgm:t>
        <a:bodyPr/>
        <a:lstStyle/>
        <a:p>
          <a:r>
            <a:rPr lang="en-US" sz="2000" smtClean="0">
              <a:solidFill>
                <a:schemeClr val="tx1"/>
              </a:solidFill>
            </a:rPr>
            <a:t>Speaking order</a:t>
          </a:r>
          <a:endParaRPr lang="en-US" sz="2000" dirty="0" smtClean="0">
            <a:solidFill>
              <a:schemeClr val="tx1"/>
            </a:solidFill>
          </a:endParaRPr>
        </a:p>
      </dgm:t>
    </dgm:pt>
    <dgm:pt modelId="{E0BBF378-67F6-4E55-8014-B162E1AB706C}" type="parTrans" cxnId="{04AC4C30-27D6-4805-9275-D49976F9D4FC}">
      <dgm:prSet/>
      <dgm:spPr/>
      <dgm:t>
        <a:bodyPr/>
        <a:lstStyle/>
        <a:p>
          <a:endParaRPr lang="en-US"/>
        </a:p>
      </dgm:t>
    </dgm:pt>
    <dgm:pt modelId="{7274CDD1-E6F7-4C4A-B4D4-24A0C769A083}" type="sibTrans" cxnId="{04AC4C30-27D6-4805-9275-D49976F9D4FC}">
      <dgm:prSet/>
      <dgm:spPr/>
      <dgm:t>
        <a:bodyPr/>
        <a:lstStyle/>
        <a:p>
          <a:endParaRPr lang="en-US"/>
        </a:p>
      </dgm:t>
    </dgm:pt>
    <dgm:pt modelId="{49A78420-F689-4538-B53B-AAD4838F0302}">
      <dgm:prSet custT="1"/>
      <dgm:spPr/>
      <dgm:t>
        <a:bodyPr/>
        <a:lstStyle/>
        <a:p>
          <a:r>
            <a:rPr lang="en-US" sz="2000" dirty="0" smtClean="0">
              <a:solidFill>
                <a:schemeClr val="tx1"/>
              </a:solidFill>
            </a:rPr>
            <a:t>Non admission can be challenged before ITAT</a:t>
          </a:r>
        </a:p>
      </dgm:t>
    </dgm:pt>
    <dgm:pt modelId="{A983E2C3-8C44-4DE7-A4F6-C132EB260D90}" type="parTrans" cxnId="{0420C3CC-34E7-4D33-9EE8-6E7607956CDA}">
      <dgm:prSet/>
      <dgm:spPr/>
      <dgm:t>
        <a:bodyPr/>
        <a:lstStyle/>
        <a:p>
          <a:endParaRPr lang="en-US"/>
        </a:p>
      </dgm:t>
    </dgm:pt>
    <dgm:pt modelId="{F9E18B18-3CB6-474F-BCDC-3EF43A37FBAC}" type="sibTrans" cxnId="{0420C3CC-34E7-4D33-9EE8-6E7607956CDA}">
      <dgm:prSet/>
      <dgm:spPr/>
      <dgm:t>
        <a:bodyPr/>
        <a:lstStyle/>
        <a:p>
          <a:endParaRPr lang="en-US"/>
        </a:p>
      </dgm:t>
    </dgm:pt>
    <dgm:pt modelId="{9816B320-515F-481E-ABCE-66E51E4C6AB5}">
      <dgm:prSet custT="1"/>
      <dgm:spPr/>
      <dgm:t>
        <a:bodyPr/>
        <a:lstStyle/>
        <a:p>
          <a:r>
            <a:rPr lang="en-US" sz="2000" smtClean="0">
              <a:solidFill>
                <a:schemeClr val="tx1"/>
              </a:solidFill>
            </a:rPr>
            <a:t>Admission of additional evidences can be challenged by department also before ITAT</a:t>
          </a:r>
          <a:endParaRPr lang="en-US" sz="2000" dirty="0" smtClean="0">
            <a:solidFill>
              <a:schemeClr val="tx1"/>
            </a:solidFill>
          </a:endParaRPr>
        </a:p>
      </dgm:t>
    </dgm:pt>
    <dgm:pt modelId="{F5BBB725-10C8-4F90-AB9F-79C83CB92C4E}" type="parTrans" cxnId="{2A6BC362-FA4E-466E-A3F4-542AE17F7F0B}">
      <dgm:prSet/>
      <dgm:spPr/>
      <dgm:t>
        <a:bodyPr/>
        <a:lstStyle/>
        <a:p>
          <a:endParaRPr lang="en-US"/>
        </a:p>
      </dgm:t>
    </dgm:pt>
    <dgm:pt modelId="{302360C6-230D-40C1-9473-8D86A70A47A2}" type="sibTrans" cxnId="{2A6BC362-FA4E-466E-A3F4-542AE17F7F0B}">
      <dgm:prSet/>
      <dgm:spPr/>
      <dgm:t>
        <a:bodyPr/>
        <a:lstStyle/>
        <a:p>
          <a:endParaRPr lang="en-US"/>
        </a:p>
      </dgm:t>
    </dgm:pt>
    <dgm:pt modelId="{72F5B301-A2E6-47EA-A19D-2F244963222D}" type="pres">
      <dgm:prSet presAssocID="{C5B520D4-A3A2-411F-93F1-CC9DAA281DBA}" presName="linear" presStyleCnt="0">
        <dgm:presLayoutVars>
          <dgm:animLvl val="lvl"/>
          <dgm:resizeHandles val="exact"/>
        </dgm:presLayoutVars>
      </dgm:prSet>
      <dgm:spPr/>
      <dgm:t>
        <a:bodyPr/>
        <a:lstStyle/>
        <a:p>
          <a:endParaRPr lang="en-US"/>
        </a:p>
      </dgm:t>
    </dgm:pt>
    <dgm:pt modelId="{92A1E2EA-8E0C-43BF-8EE9-FC3244F7BB07}" type="pres">
      <dgm:prSet presAssocID="{9424AEC4-DC41-4CA5-8C6F-D5A1618F35E0}" presName="parentText" presStyleLbl="node1" presStyleIdx="0" presStyleCnt="7" custScaleY="71158">
        <dgm:presLayoutVars>
          <dgm:chMax val="0"/>
          <dgm:bulletEnabled val="1"/>
        </dgm:presLayoutVars>
      </dgm:prSet>
      <dgm:spPr/>
      <dgm:t>
        <a:bodyPr/>
        <a:lstStyle/>
        <a:p>
          <a:endParaRPr lang="en-US"/>
        </a:p>
      </dgm:t>
    </dgm:pt>
    <dgm:pt modelId="{F047EC15-D3EF-4CEC-818B-BF487A76F49D}" type="pres">
      <dgm:prSet presAssocID="{9828B55A-706F-4AA8-A3E4-46F0A77949DC}" presName="spacer" presStyleCnt="0"/>
      <dgm:spPr/>
    </dgm:pt>
    <dgm:pt modelId="{1C84A4A8-6AF9-466D-95D9-137931D50289}" type="pres">
      <dgm:prSet presAssocID="{8A04FD20-BF5B-452A-B058-81816C388399}" presName="parentText" presStyleLbl="node1" presStyleIdx="1" presStyleCnt="7" custScaleY="71158">
        <dgm:presLayoutVars>
          <dgm:chMax val="0"/>
          <dgm:bulletEnabled val="1"/>
        </dgm:presLayoutVars>
      </dgm:prSet>
      <dgm:spPr/>
      <dgm:t>
        <a:bodyPr/>
        <a:lstStyle/>
        <a:p>
          <a:endParaRPr lang="en-US"/>
        </a:p>
      </dgm:t>
    </dgm:pt>
    <dgm:pt modelId="{9F3CD53D-AE59-4940-9203-C4891486F4F4}" type="pres">
      <dgm:prSet presAssocID="{197C37D8-428C-4045-8869-130CE5F5D342}" presName="spacer" presStyleCnt="0"/>
      <dgm:spPr/>
    </dgm:pt>
    <dgm:pt modelId="{1A5BC04A-BA29-462F-A85A-0FB128E5F4B8}" type="pres">
      <dgm:prSet presAssocID="{5BAAE6B5-D95E-48F6-8424-3AFBA2DF22E7}" presName="parentText" presStyleLbl="node1" presStyleIdx="2" presStyleCnt="7" custScaleY="71158">
        <dgm:presLayoutVars>
          <dgm:chMax val="0"/>
          <dgm:bulletEnabled val="1"/>
        </dgm:presLayoutVars>
      </dgm:prSet>
      <dgm:spPr/>
      <dgm:t>
        <a:bodyPr/>
        <a:lstStyle/>
        <a:p>
          <a:endParaRPr lang="en-US"/>
        </a:p>
      </dgm:t>
    </dgm:pt>
    <dgm:pt modelId="{306C51AA-2FDD-4A13-9B07-BF07425F44AB}" type="pres">
      <dgm:prSet presAssocID="{74C42753-6885-48B6-9C12-94C70B99E582}" presName="spacer" presStyleCnt="0"/>
      <dgm:spPr/>
    </dgm:pt>
    <dgm:pt modelId="{9A18F467-A324-4C61-88C9-E4D509360639}" type="pres">
      <dgm:prSet presAssocID="{6BFB5791-26CD-4B5F-89A0-C174513B3D1A}" presName="parentText" presStyleLbl="node1" presStyleIdx="3" presStyleCnt="7" custScaleY="71158">
        <dgm:presLayoutVars>
          <dgm:chMax val="0"/>
          <dgm:bulletEnabled val="1"/>
        </dgm:presLayoutVars>
      </dgm:prSet>
      <dgm:spPr/>
      <dgm:t>
        <a:bodyPr/>
        <a:lstStyle/>
        <a:p>
          <a:endParaRPr lang="en-US"/>
        </a:p>
      </dgm:t>
    </dgm:pt>
    <dgm:pt modelId="{CB54C4A2-37E7-42E6-B4AB-48757A79C127}" type="pres">
      <dgm:prSet presAssocID="{ED0E695B-7A37-4B76-B7DE-8C077FCA4CEC}" presName="spacer" presStyleCnt="0"/>
      <dgm:spPr/>
    </dgm:pt>
    <dgm:pt modelId="{FFD156BF-14F1-4266-B0B5-538941B23A0A}" type="pres">
      <dgm:prSet presAssocID="{EB7FDE12-6FCA-41B2-9227-06217727B36C}" presName="parentText" presStyleLbl="node1" presStyleIdx="4" presStyleCnt="7" custScaleY="71158">
        <dgm:presLayoutVars>
          <dgm:chMax val="0"/>
          <dgm:bulletEnabled val="1"/>
        </dgm:presLayoutVars>
      </dgm:prSet>
      <dgm:spPr/>
      <dgm:t>
        <a:bodyPr/>
        <a:lstStyle/>
        <a:p>
          <a:endParaRPr lang="en-US"/>
        </a:p>
      </dgm:t>
    </dgm:pt>
    <dgm:pt modelId="{F8EF36D8-2EC4-4C93-9056-AA518846B81C}" type="pres">
      <dgm:prSet presAssocID="{7274CDD1-E6F7-4C4A-B4D4-24A0C769A083}" presName="spacer" presStyleCnt="0"/>
      <dgm:spPr/>
    </dgm:pt>
    <dgm:pt modelId="{E6148ECC-AD62-4A84-8CB2-86838CB872A3}" type="pres">
      <dgm:prSet presAssocID="{49A78420-F689-4538-B53B-AAD4838F0302}" presName="parentText" presStyleLbl="node1" presStyleIdx="5" presStyleCnt="7" custScaleY="71158">
        <dgm:presLayoutVars>
          <dgm:chMax val="0"/>
          <dgm:bulletEnabled val="1"/>
        </dgm:presLayoutVars>
      </dgm:prSet>
      <dgm:spPr/>
      <dgm:t>
        <a:bodyPr/>
        <a:lstStyle/>
        <a:p>
          <a:endParaRPr lang="en-US"/>
        </a:p>
      </dgm:t>
    </dgm:pt>
    <dgm:pt modelId="{00D22FB9-9033-4D27-80AC-4F923E6B85CE}" type="pres">
      <dgm:prSet presAssocID="{F9E18B18-3CB6-474F-BCDC-3EF43A37FBAC}" presName="spacer" presStyleCnt="0"/>
      <dgm:spPr/>
    </dgm:pt>
    <dgm:pt modelId="{918D3DD5-6DC7-4ED7-A7FD-85B538998697}" type="pres">
      <dgm:prSet presAssocID="{9816B320-515F-481E-ABCE-66E51E4C6AB5}" presName="parentText" presStyleLbl="node1" presStyleIdx="6" presStyleCnt="7" custScaleY="71158">
        <dgm:presLayoutVars>
          <dgm:chMax val="0"/>
          <dgm:bulletEnabled val="1"/>
        </dgm:presLayoutVars>
      </dgm:prSet>
      <dgm:spPr/>
      <dgm:t>
        <a:bodyPr/>
        <a:lstStyle/>
        <a:p>
          <a:endParaRPr lang="en-US"/>
        </a:p>
      </dgm:t>
    </dgm:pt>
  </dgm:ptLst>
  <dgm:cxnLst>
    <dgm:cxn modelId="{C1419DE6-D5EE-4104-AD89-C0A34C3CE5B1}" srcId="{C5B520D4-A3A2-411F-93F1-CC9DAA281DBA}" destId="{5BAAE6B5-D95E-48F6-8424-3AFBA2DF22E7}" srcOrd="2" destOrd="0" parTransId="{727866B9-8544-40AF-8715-32719A6FA800}" sibTransId="{74C42753-6885-48B6-9C12-94C70B99E582}"/>
    <dgm:cxn modelId="{957310D5-B8AC-4214-8F00-DC07DF5FB1EB}" type="presOf" srcId="{8A04FD20-BF5B-452A-B058-81816C388399}" destId="{1C84A4A8-6AF9-466D-95D9-137931D50289}" srcOrd="0" destOrd="0" presId="urn:microsoft.com/office/officeart/2005/8/layout/vList2"/>
    <dgm:cxn modelId="{0FC39CDE-DDCA-4398-8A25-569D28A39235}" srcId="{C5B520D4-A3A2-411F-93F1-CC9DAA281DBA}" destId="{8A04FD20-BF5B-452A-B058-81816C388399}" srcOrd="1" destOrd="0" parTransId="{0B6D0788-FA6A-45B6-8D0C-2F174CBF008E}" sibTransId="{197C37D8-428C-4045-8869-130CE5F5D342}"/>
    <dgm:cxn modelId="{EE8953F4-5F64-4058-B8D6-3D5D6768FE22}" type="presOf" srcId="{49A78420-F689-4538-B53B-AAD4838F0302}" destId="{E6148ECC-AD62-4A84-8CB2-86838CB872A3}" srcOrd="0" destOrd="0" presId="urn:microsoft.com/office/officeart/2005/8/layout/vList2"/>
    <dgm:cxn modelId="{3D426A6A-174F-49FA-9E6E-36E7C5D14A17}" type="presOf" srcId="{EB7FDE12-6FCA-41B2-9227-06217727B36C}" destId="{FFD156BF-14F1-4266-B0B5-538941B23A0A}" srcOrd="0" destOrd="0" presId="urn:microsoft.com/office/officeart/2005/8/layout/vList2"/>
    <dgm:cxn modelId="{2A6BC362-FA4E-466E-A3F4-542AE17F7F0B}" srcId="{C5B520D4-A3A2-411F-93F1-CC9DAA281DBA}" destId="{9816B320-515F-481E-ABCE-66E51E4C6AB5}" srcOrd="6" destOrd="0" parTransId="{F5BBB725-10C8-4F90-AB9F-79C83CB92C4E}" sibTransId="{302360C6-230D-40C1-9473-8D86A70A47A2}"/>
    <dgm:cxn modelId="{716EBEB2-B190-4A14-AC7D-32363777A120}" type="presOf" srcId="{9424AEC4-DC41-4CA5-8C6F-D5A1618F35E0}" destId="{92A1E2EA-8E0C-43BF-8EE9-FC3244F7BB07}" srcOrd="0" destOrd="0" presId="urn:microsoft.com/office/officeart/2005/8/layout/vList2"/>
    <dgm:cxn modelId="{2976988B-F0EE-45D8-95EE-82B277719B84}" srcId="{C5B520D4-A3A2-411F-93F1-CC9DAA281DBA}" destId="{9424AEC4-DC41-4CA5-8C6F-D5A1618F35E0}" srcOrd="0" destOrd="0" parTransId="{EAC39A41-0CD5-486D-968F-2D0550E48CDC}" sibTransId="{9828B55A-706F-4AA8-A3E4-46F0A77949DC}"/>
    <dgm:cxn modelId="{BC20A231-E86D-4F53-B26B-287F6D681AF3}" type="presOf" srcId="{C5B520D4-A3A2-411F-93F1-CC9DAA281DBA}" destId="{72F5B301-A2E6-47EA-A19D-2F244963222D}" srcOrd="0" destOrd="0" presId="urn:microsoft.com/office/officeart/2005/8/layout/vList2"/>
    <dgm:cxn modelId="{065AF7FB-9C97-4DA3-9A3E-ABF0D1FBEF24}" type="presOf" srcId="{6BFB5791-26CD-4B5F-89A0-C174513B3D1A}" destId="{9A18F467-A324-4C61-88C9-E4D509360639}" srcOrd="0" destOrd="0" presId="urn:microsoft.com/office/officeart/2005/8/layout/vList2"/>
    <dgm:cxn modelId="{1818CE41-C722-42A3-974E-CE05E10AB5EE}" srcId="{C5B520D4-A3A2-411F-93F1-CC9DAA281DBA}" destId="{6BFB5791-26CD-4B5F-89A0-C174513B3D1A}" srcOrd="3" destOrd="0" parTransId="{08AC3F84-2275-4BF0-B81D-3F0952032275}" sibTransId="{ED0E695B-7A37-4B76-B7DE-8C077FCA4CEC}"/>
    <dgm:cxn modelId="{04AC4C30-27D6-4805-9275-D49976F9D4FC}" srcId="{C5B520D4-A3A2-411F-93F1-CC9DAA281DBA}" destId="{EB7FDE12-6FCA-41B2-9227-06217727B36C}" srcOrd="4" destOrd="0" parTransId="{E0BBF378-67F6-4E55-8014-B162E1AB706C}" sibTransId="{7274CDD1-E6F7-4C4A-B4D4-24A0C769A083}"/>
    <dgm:cxn modelId="{0420C3CC-34E7-4D33-9EE8-6E7607956CDA}" srcId="{C5B520D4-A3A2-411F-93F1-CC9DAA281DBA}" destId="{49A78420-F689-4538-B53B-AAD4838F0302}" srcOrd="5" destOrd="0" parTransId="{A983E2C3-8C44-4DE7-A4F6-C132EB260D90}" sibTransId="{F9E18B18-3CB6-474F-BCDC-3EF43A37FBAC}"/>
    <dgm:cxn modelId="{3F4A5F08-300F-43C9-A26A-2CBF922834B4}" type="presOf" srcId="{9816B320-515F-481E-ABCE-66E51E4C6AB5}" destId="{918D3DD5-6DC7-4ED7-A7FD-85B538998697}" srcOrd="0" destOrd="0" presId="urn:microsoft.com/office/officeart/2005/8/layout/vList2"/>
    <dgm:cxn modelId="{18B7A88A-4FAB-4BDD-8240-B0F616B96740}" type="presOf" srcId="{5BAAE6B5-D95E-48F6-8424-3AFBA2DF22E7}" destId="{1A5BC04A-BA29-462F-A85A-0FB128E5F4B8}" srcOrd="0" destOrd="0" presId="urn:microsoft.com/office/officeart/2005/8/layout/vList2"/>
    <dgm:cxn modelId="{3ACBA136-1770-41A5-B5BD-4D28B185F475}" type="presParOf" srcId="{72F5B301-A2E6-47EA-A19D-2F244963222D}" destId="{92A1E2EA-8E0C-43BF-8EE9-FC3244F7BB07}" srcOrd="0" destOrd="0" presId="urn:microsoft.com/office/officeart/2005/8/layout/vList2"/>
    <dgm:cxn modelId="{404FDCCA-5721-4C15-AAF2-C2008A98A741}" type="presParOf" srcId="{72F5B301-A2E6-47EA-A19D-2F244963222D}" destId="{F047EC15-D3EF-4CEC-818B-BF487A76F49D}" srcOrd="1" destOrd="0" presId="urn:microsoft.com/office/officeart/2005/8/layout/vList2"/>
    <dgm:cxn modelId="{11FA14CA-41C8-430B-9BDA-82AD72EF2DED}" type="presParOf" srcId="{72F5B301-A2E6-47EA-A19D-2F244963222D}" destId="{1C84A4A8-6AF9-466D-95D9-137931D50289}" srcOrd="2" destOrd="0" presId="urn:microsoft.com/office/officeart/2005/8/layout/vList2"/>
    <dgm:cxn modelId="{E67A2249-0292-4497-AF5D-EF57BDA1C027}" type="presParOf" srcId="{72F5B301-A2E6-47EA-A19D-2F244963222D}" destId="{9F3CD53D-AE59-4940-9203-C4891486F4F4}" srcOrd="3" destOrd="0" presId="urn:microsoft.com/office/officeart/2005/8/layout/vList2"/>
    <dgm:cxn modelId="{603541D4-6DB1-4BAB-9403-1C7ED4998178}" type="presParOf" srcId="{72F5B301-A2E6-47EA-A19D-2F244963222D}" destId="{1A5BC04A-BA29-462F-A85A-0FB128E5F4B8}" srcOrd="4" destOrd="0" presId="urn:microsoft.com/office/officeart/2005/8/layout/vList2"/>
    <dgm:cxn modelId="{5CD41D6F-3E42-48A2-9496-E48C5074EA84}" type="presParOf" srcId="{72F5B301-A2E6-47EA-A19D-2F244963222D}" destId="{306C51AA-2FDD-4A13-9B07-BF07425F44AB}" srcOrd="5" destOrd="0" presId="urn:microsoft.com/office/officeart/2005/8/layout/vList2"/>
    <dgm:cxn modelId="{1EBB9C6F-E13F-45CC-9FAB-D59A10976A23}" type="presParOf" srcId="{72F5B301-A2E6-47EA-A19D-2F244963222D}" destId="{9A18F467-A324-4C61-88C9-E4D509360639}" srcOrd="6" destOrd="0" presId="urn:microsoft.com/office/officeart/2005/8/layout/vList2"/>
    <dgm:cxn modelId="{CE9121BC-F241-4120-BE61-A402FD7516D2}" type="presParOf" srcId="{72F5B301-A2E6-47EA-A19D-2F244963222D}" destId="{CB54C4A2-37E7-42E6-B4AB-48757A79C127}" srcOrd="7" destOrd="0" presId="urn:microsoft.com/office/officeart/2005/8/layout/vList2"/>
    <dgm:cxn modelId="{FE04503B-7289-4B7D-ABDB-EF5831F1D54D}" type="presParOf" srcId="{72F5B301-A2E6-47EA-A19D-2F244963222D}" destId="{FFD156BF-14F1-4266-B0B5-538941B23A0A}" srcOrd="8" destOrd="0" presId="urn:microsoft.com/office/officeart/2005/8/layout/vList2"/>
    <dgm:cxn modelId="{61FD5A6C-2956-470D-9AD1-9C5EDE83FE94}" type="presParOf" srcId="{72F5B301-A2E6-47EA-A19D-2F244963222D}" destId="{F8EF36D8-2EC4-4C93-9056-AA518846B81C}" srcOrd="9" destOrd="0" presId="urn:microsoft.com/office/officeart/2005/8/layout/vList2"/>
    <dgm:cxn modelId="{C809669E-E417-4315-A599-3518B7F52DFC}" type="presParOf" srcId="{72F5B301-A2E6-47EA-A19D-2F244963222D}" destId="{E6148ECC-AD62-4A84-8CB2-86838CB872A3}" srcOrd="10" destOrd="0" presId="urn:microsoft.com/office/officeart/2005/8/layout/vList2"/>
    <dgm:cxn modelId="{CB2CBE53-73EA-4D38-AD91-8A7B7803542E}" type="presParOf" srcId="{72F5B301-A2E6-47EA-A19D-2F244963222D}" destId="{00D22FB9-9033-4D27-80AC-4F923E6B85CE}" srcOrd="11" destOrd="0" presId="urn:microsoft.com/office/officeart/2005/8/layout/vList2"/>
    <dgm:cxn modelId="{6DCAF2BE-4E5F-4683-89D9-74D441708B1F}" type="presParOf" srcId="{72F5B301-A2E6-47EA-A19D-2F244963222D}" destId="{918D3DD5-6DC7-4ED7-A7FD-85B538998697}" srcOrd="1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3DA55F59-7A26-42F3-9CCE-972F7FBAAB64}" type="doc">
      <dgm:prSet loTypeId="urn:microsoft.com/office/officeart/2005/8/layout/pyramid2" loCatId="pyramid" qsTypeId="urn:microsoft.com/office/officeart/2005/8/quickstyle/simple1" qsCatId="simple" csTypeId="urn:microsoft.com/office/officeart/2005/8/colors/accent1_2" csCatId="accent1"/>
      <dgm:spPr/>
      <dgm:t>
        <a:bodyPr/>
        <a:lstStyle/>
        <a:p>
          <a:endParaRPr lang="en-US"/>
        </a:p>
      </dgm:t>
    </dgm:pt>
    <dgm:pt modelId="{A9021051-E4DB-4DC2-8E12-6E55DF039EA9}">
      <dgm:prSet/>
      <dgm:spPr/>
      <dgm:t>
        <a:bodyPr/>
        <a:lstStyle/>
        <a:p>
          <a:pPr rtl="0"/>
          <a:r>
            <a:rPr lang="en-US" dirty="0" smtClean="0"/>
            <a:t>Detailed facts</a:t>
          </a:r>
          <a:endParaRPr lang="en-US" dirty="0"/>
        </a:p>
      </dgm:t>
    </dgm:pt>
    <dgm:pt modelId="{0744FF72-5458-49F3-8F57-C19233B7CE8D}" type="parTrans" cxnId="{7A207B84-0A2C-4C72-9C24-FD66C212A428}">
      <dgm:prSet/>
      <dgm:spPr/>
      <dgm:t>
        <a:bodyPr/>
        <a:lstStyle/>
        <a:p>
          <a:endParaRPr lang="en-US"/>
        </a:p>
      </dgm:t>
    </dgm:pt>
    <dgm:pt modelId="{0614A192-1F55-46AD-959A-8B1FE006AC48}" type="sibTrans" cxnId="{7A207B84-0A2C-4C72-9C24-FD66C212A428}">
      <dgm:prSet/>
      <dgm:spPr/>
      <dgm:t>
        <a:bodyPr/>
        <a:lstStyle/>
        <a:p>
          <a:endParaRPr lang="en-US"/>
        </a:p>
      </dgm:t>
    </dgm:pt>
    <dgm:pt modelId="{6579BAAC-79DA-49E8-A9BC-2AB9F1AA3E12}">
      <dgm:prSet/>
      <dgm:spPr/>
      <dgm:t>
        <a:bodyPr/>
        <a:lstStyle/>
        <a:p>
          <a:pPr rtl="0"/>
          <a:r>
            <a:rPr lang="en-US" dirty="0" smtClean="0"/>
            <a:t>Submissions - preferably ground-wise</a:t>
          </a:r>
          <a:endParaRPr lang="en-US" dirty="0"/>
        </a:p>
      </dgm:t>
    </dgm:pt>
    <dgm:pt modelId="{6926A08A-0CDD-49AF-B5AC-35CCC2F72B02}" type="parTrans" cxnId="{CAB8C7BF-C581-416A-9D9D-CCD3943C4D80}">
      <dgm:prSet/>
      <dgm:spPr/>
      <dgm:t>
        <a:bodyPr/>
        <a:lstStyle/>
        <a:p>
          <a:endParaRPr lang="en-US"/>
        </a:p>
      </dgm:t>
    </dgm:pt>
    <dgm:pt modelId="{25977954-2062-4CFB-B3BF-A193B744BF89}" type="sibTrans" cxnId="{CAB8C7BF-C581-416A-9D9D-CCD3943C4D80}">
      <dgm:prSet/>
      <dgm:spPr/>
      <dgm:t>
        <a:bodyPr/>
        <a:lstStyle/>
        <a:p>
          <a:endParaRPr lang="en-US"/>
        </a:p>
      </dgm:t>
    </dgm:pt>
    <dgm:pt modelId="{508BA213-DBEF-4A73-92F3-EB0B761E2595}">
      <dgm:prSet/>
      <dgm:spPr/>
      <dgm:t>
        <a:bodyPr/>
        <a:lstStyle/>
        <a:p>
          <a:pPr rtl="0"/>
          <a:r>
            <a:rPr lang="en-US" dirty="0" smtClean="0"/>
            <a:t>Case laws</a:t>
          </a:r>
          <a:endParaRPr lang="en-US" dirty="0"/>
        </a:p>
      </dgm:t>
    </dgm:pt>
    <dgm:pt modelId="{6B4DC6CD-8FAB-4244-BEE0-130CAA236138}" type="parTrans" cxnId="{F965A595-53CA-42EE-8E57-FBF09A4C1BCF}">
      <dgm:prSet/>
      <dgm:spPr/>
      <dgm:t>
        <a:bodyPr/>
        <a:lstStyle/>
        <a:p>
          <a:endParaRPr lang="en-US"/>
        </a:p>
      </dgm:t>
    </dgm:pt>
    <dgm:pt modelId="{B70849F7-2749-49BE-95E5-F5DEE752495A}" type="sibTrans" cxnId="{F965A595-53CA-42EE-8E57-FBF09A4C1BCF}">
      <dgm:prSet/>
      <dgm:spPr/>
      <dgm:t>
        <a:bodyPr/>
        <a:lstStyle/>
        <a:p>
          <a:endParaRPr lang="en-US"/>
        </a:p>
      </dgm:t>
    </dgm:pt>
    <dgm:pt modelId="{3E251112-734C-4CEB-BDDA-8A2406161D2A}" type="pres">
      <dgm:prSet presAssocID="{3DA55F59-7A26-42F3-9CCE-972F7FBAAB64}" presName="compositeShape" presStyleCnt="0">
        <dgm:presLayoutVars>
          <dgm:dir/>
          <dgm:resizeHandles/>
        </dgm:presLayoutVars>
      </dgm:prSet>
      <dgm:spPr/>
      <dgm:t>
        <a:bodyPr/>
        <a:lstStyle/>
        <a:p>
          <a:endParaRPr lang="en-US"/>
        </a:p>
      </dgm:t>
    </dgm:pt>
    <dgm:pt modelId="{F3FF40A8-069F-4E7C-AA98-73D9C0F2DD40}" type="pres">
      <dgm:prSet presAssocID="{3DA55F59-7A26-42F3-9CCE-972F7FBAAB64}" presName="pyramid" presStyleLbl="node1" presStyleIdx="0" presStyleCnt="1"/>
      <dgm:spPr/>
    </dgm:pt>
    <dgm:pt modelId="{FCFDB58A-561E-45E1-A904-DA47EB201F44}" type="pres">
      <dgm:prSet presAssocID="{3DA55F59-7A26-42F3-9CCE-972F7FBAAB64}" presName="theList" presStyleCnt="0"/>
      <dgm:spPr/>
    </dgm:pt>
    <dgm:pt modelId="{409F49C7-4BC9-422D-83B7-3D9C01F7FBD8}" type="pres">
      <dgm:prSet presAssocID="{A9021051-E4DB-4DC2-8E12-6E55DF039EA9}" presName="aNode" presStyleLbl="fgAcc1" presStyleIdx="0" presStyleCnt="3">
        <dgm:presLayoutVars>
          <dgm:bulletEnabled val="1"/>
        </dgm:presLayoutVars>
      </dgm:prSet>
      <dgm:spPr/>
      <dgm:t>
        <a:bodyPr/>
        <a:lstStyle/>
        <a:p>
          <a:endParaRPr lang="en-US"/>
        </a:p>
      </dgm:t>
    </dgm:pt>
    <dgm:pt modelId="{BA90CFD6-12F3-45BC-810E-22788795C067}" type="pres">
      <dgm:prSet presAssocID="{A9021051-E4DB-4DC2-8E12-6E55DF039EA9}" presName="aSpace" presStyleCnt="0"/>
      <dgm:spPr/>
    </dgm:pt>
    <dgm:pt modelId="{13FB4E0C-F47C-4BF9-8C1E-16394FD6FDBA}" type="pres">
      <dgm:prSet presAssocID="{6579BAAC-79DA-49E8-A9BC-2AB9F1AA3E12}" presName="aNode" presStyleLbl="fgAcc1" presStyleIdx="1" presStyleCnt="3">
        <dgm:presLayoutVars>
          <dgm:bulletEnabled val="1"/>
        </dgm:presLayoutVars>
      </dgm:prSet>
      <dgm:spPr/>
      <dgm:t>
        <a:bodyPr/>
        <a:lstStyle/>
        <a:p>
          <a:endParaRPr lang="en-US"/>
        </a:p>
      </dgm:t>
    </dgm:pt>
    <dgm:pt modelId="{99847A53-A4A1-4328-8AED-E6E5A55C4997}" type="pres">
      <dgm:prSet presAssocID="{6579BAAC-79DA-49E8-A9BC-2AB9F1AA3E12}" presName="aSpace" presStyleCnt="0"/>
      <dgm:spPr/>
    </dgm:pt>
    <dgm:pt modelId="{FB9C48CA-F38F-42A3-A908-930DD3B7CBBA}" type="pres">
      <dgm:prSet presAssocID="{508BA213-DBEF-4A73-92F3-EB0B761E2595}" presName="aNode" presStyleLbl="fgAcc1" presStyleIdx="2" presStyleCnt="3">
        <dgm:presLayoutVars>
          <dgm:bulletEnabled val="1"/>
        </dgm:presLayoutVars>
      </dgm:prSet>
      <dgm:spPr/>
      <dgm:t>
        <a:bodyPr/>
        <a:lstStyle/>
        <a:p>
          <a:endParaRPr lang="en-US"/>
        </a:p>
      </dgm:t>
    </dgm:pt>
    <dgm:pt modelId="{CFA46DC2-D5F9-4C86-9832-CF1918C44710}" type="pres">
      <dgm:prSet presAssocID="{508BA213-DBEF-4A73-92F3-EB0B761E2595}" presName="aSpace" presStyleCnt="0"/>
      <dgm:spPr/>
    </dgm:pt>
  </dgm:ptLst>
  <dgm:cxnLst>
    <dgm:cxn modelId="{7A207B84-0A2C-4C72-9C24-FD66C212A428}" srcId="{3DA55F59-7A26-42F3-9CCE-972F7FBAAB64}" destId="{A9021051-E4DB-4DC2-8E12-6E55DF039EA9}" srcOrd="0" destOrd="0" parTransId="{0744FF72-5458-49F3-8F57-C19233B7CE8D}" sibTransId="{0614A192-1F55-46AD-959A-8B1FE006AC48}"/>
    <dgm:cxn modelId="{CAB8C7BF-C581-416A-9D9D-CCD3943C4D80}" srcId="{3DA55F59-7A26-42F3-9CCE-972F7FBAAB64}" destId="{6579BAAC-79DA-49E8-A9BC-2AB9F1AA3E12}" srcOrd="1" destOrd="0" parTransId="{6926A08A-0CDD-49AF-B5AC-35CCC2F72B02}" sibTransId="{25977954-2062-4CFB-B3BF-A193B744BF89}"/>
    <dgm:cxn modelId="{B9F464DD-E4AD-4BFD-9A25-E7B7358E6750}" type="presOf" srcId="{6579BAAC-79DA-49E8-A9BC-2AB9F1AA3E12}" destId="{13FB4E0C-F47C-4BF9-8C1E-16394FD6FDBA}" srcOrd="0" destOrd="0" presId="urn:microsoft.com/office/officeart/2005/8/layout/pyramid2"/>
    <dgm:cxn modelId="{6C9D7CAC-BA46-4A49-929A-7B93796BD6C3}" type="presOf" srcId="{508BA213-DBEF-4A73-92F3-EB0B761E2595}" destId="{FB9C48CA-F38F-42A3-A908-930DD3B7CBBA}" srcOrd="0" destOrd="0" presId="urn:microsoft.com/office/officeart/2005/8/layout/pyramid2"/>
    <dgm:cxn modelId="{F965A595-53CA-42EE-8E57-FBF09A4C1BCF}" srcId="{3DA55F59-7A26-42F3-9CCE-972F7FBAAB64}" destId="{508BA213-DBEF-4A73-92F3-EB0B761E2595}" srcOrd="2" destOrd="0" parTransId="{6B4DC6CD-8FAB-4244-BEE0-130CAA236138}" sibTransId="{B70849F7-2749-49BE-95E5-F5DEE752495A}"/>
    <dgm:cxn modelId="{1BE24725-A730-4AA9-9DEA-E5BC09C0CDEF}" type="presOf" srcId="{A9021051-E4DB-4DC2-8E12-6E55DF039EA9}" destId="{409F49C7-4BC9-422D-83B7-3D9C01F7FBD8}" srcOrd="0" destOrd="0" presId="urn:microsoft.com/office/officeart/2005/8/layout/pyramid2"/>
    <dgm:cxn modelId="{A334EE88-94D2-47FE-89E6-AB6F61DBFD5B}" type="presOf" srcId="{3DA55F59-7A26-42F3-9CCE-972F7FBAAB64}" destId="{3E251112-734C-4CEB-BDDA-8A2406161D2A}" srcOrd="0" destOrd="0" presId="urn:microsoft.com/office/officeart/2005/8/layout/pyramid2"/>
    <dgm:cxn modelId="{886BF2CD-66BB-4DA1-9D4E-A0C9FEA5B9C5}" type="presParOf" srcId="{3E251112-734C-4CEB-BDDA-8A2406161D2A}" destId="{F3FF40A8-069F-4E7C-AA98-73D9C0F2DD40}" srcOrd="0" destOrd="0" presId="urn:microsoft.com/office/officeart/2005/8/layout/pyramid2"/>
    <dgm:cxn modelId="{12612244-2ED1-4C12-9C40-CD96D2018903}" type="presParOf" srcId="{3E251112-734C-4CEB-BDDA-8A2406161D2A}" destId="{FCFDB58A-561E-45E1-A904-DA47EB201F44}" srcOrd="1" destOrd="0" presId="urn:microsoft.com/office/officeart/2005/8/layout/pyramid2"/>
    <dgm:cxn modelId="{C910BECE-9D26-4D2F-B2B5-21F715FC0877}" type="presParOf" srcId="{FCFDB58A-561E-45E1-A904-DA47EB201F44}" destId="{409F49C7-4BC9-422D-83B7-3D9C01F7FBD8}" srcOrd="0" destOrd="0" presId="urn:microsoft.com/office/officeart/2005/8/layout/pyramid2"/>
    <dgm:cxn modelId="{C50D14A2-FB25-4BAC-A281-AFDFDC7167A3}" type="presParOf" srcId="{FCFDB58A-561E-45E1-A904-DA47EB201F44}" destId="{BA90CFD6-12F3-45BC-810E-22788795C067}" srcOrd="1" destOrd="0" presId="urn:microsoft.com/office/officeart/2005/8/layout/pyramid2"/>
    <dgm:cxn modelId="{5D415F17-8740-486E-92B2-B54296E45427}" type="presParOf" srcId="{FCFDB58A-561E-45E1-A904-DA47EB201F44}" destId="{13FB4E0C-F47C-4BF9-8C1E-16394FD6FDBA}" srcOrd="2" destOrd="0" presId="urn:microsoft.com/office/officeart/2005/8/layout/pyramid2"/>
    <dgm:cxn modelId="{EB1F13C2-97B8-4B34-A4BB-54E1F9A8487C}" type="presParOf" srcId="{FCFDB58A-561E-45E1-A904-DA47EB201F44}" destId="{99847A53-A4A1-4328-8AED-E6E5A55C4997}" srcOrd="3" destOrd="0" presId="urn:microsoft.com/office/officeart/2005/8/layout/pyramid2"/>
    <dgm:cxn modelId="{45D8C943-E0BA-4EA6-84BD-76CA5A1513E0}" type="presParOf" srcId="{FCFDB58A-561E-45E1-A904-DA47EB201F44}" destId="{FB9C48CA-F38F-42A3-A908-930DD3B7CBBA}" srcOrd="4" destOrd="0" presId="urn:microsoft.com/office/officeart/2005/8/layout/pyramid2"/>
    <dgm:cxn modelId="{88549A09-E969-4598-BCA5-18A481FC0307}" type="presParOf" srcId="{FCFDB58A-561E-45E1-A904-DA47EB201F44}" destId="{CFA46DC2-D5F9-4C86-9832-CF1918C44710}" srcOrd="5"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BE975699-6A64-43AE-B892-67470842DAC9}" type="doc">
      <dgm:prSet loTypeId="urn:microsoft.com/office/officeart/2005/8/layout/arrow6" loCatId="relationship" qsTypeId="urn:microsoft.com/office/officeart/2005/8/quickstyle/simple1" qsCatId="simple" csTypeId="urn:microsoft.com/office/officeart/2005/8/colors/accent1_2" csCatId="accent1"/>
      <dgm:spPr/>
      <dgm:t>
        <a:bodyPr/>
        <a:lstStyle/>
        <a:p>
          <a:endParaRPr lang="en-US"/>
        </a:p>
      </dgm:t>
    </dgm:pt>
    <dgm:pt modelId="{D8FA20B7-A1E9-4600-8074-CA6CDC134C0D}">
      <dgm:prSet/>
      <dgm:spPr/>
      <dgm:t>
        <a:bodyPr/>
        <a:lstStyle/>
        <a:p>
          <a:pPr rtl="0"/>
          <a:r>
            <a:rPr lang="en-US" dirty="0" smtClean="0">
              <a:solidFill>
                <a:schemeClr val="tx1"/>
              </a:solidFill>
            </a:rPr>
            <a:t>Remand report</a:t>
          </a:r>
          <a:endParaRPr lang="en-US" dirty="0">
            <a:solidFill>
              <a:schemeClr val="tx1"/>
            </a:solidFill>
          </a:endParaRPr>
        </a:p>
      </dgm:t>
    </dgm:pt>
    <dgm:pt modelId="{AECA8D33-B1E4-4F0B-B9CE-607A36D8CB28}" type="parTrans" cxnId="{CD54E8E0-9CFB-4B91-BB47-F975D82B514D}">
      <dgm:prSet/>
      <dgm:spPr/>
      <dgm:t>
        <a:bodyPr/>
        <a:lstStyle/>
        <a:p>
          <a:endParaRPr lang="en-US">
            <a:solidFill>
              <a:schemeClr val="tx1"/>
            </a:solidFill>
          </a:endParaRPr>
        </a:p>
      </dgm:t>
    </dgm:pt>
    <dgm:pt modelId="{9E75AFAF-AEBD-4ABE-BF0C-6C7B48CC40D5}" type="sibTrans" cxnId="{CD54E8E0-9CFB-4B91-BB47-F975D82B514D}">
      <dgm:prSet/>
      <dgm:spPr/>
      <dgm:t>
        <a:bodyPr/>
        <a:lstStyle/>
        <a:p>
          <a:endParaRPr lang="en-US">
            <a:solidFill>
              <a:schemeClr val="tx1"/>
            </a:solidFill>
          </a:endParaRPr>
        </a:p>
      </dgm:t>
    </dgm:pt>
    <dgm:pt modelId="{A83B74A6-AD67-4FEB-AA3F-A71F0E6A9D19}">
      <dgm:prSet/>
      <dgm:spPr/>
      <dgm:t>
        <a:bodyPr/>
        <a:lstStyle/>
        <a:p>
          <a:pPr rtl="0"/>
          <a:r>
            <a:rPr lang="en-US" dirty="0" smtClean="0">
              <a:solidFill>
                <a:schemeClr val="tx1"/>
              </a:solidFill>
            </a:rPr>
            <a:t>File rejoinder</a:t>
          </a:r>
          <a:endParaRPr lang="en-US" dirty="0">
            <a:solidFill>
              <a:schemeClr val="tx1"/>
            </a:solidFill>
          </a:endParaRPr>
        </a:p>
      </dgm:t>
    </dgm:pt>
    <dgm:pt modelId="{5A1D3BC1-1651-4F7D-8B3A-7E9C1D73E8CE}" type="parTrans" cxnId="{A7D65EC4-F4DF-42FC-A769-BE09F23CB746}">
      <dgm:prSet/>
      <dgm:spPr/>
      <dgm:t>
        <a:bodyPr/>
        <a:lstStyle/>
        <a:p>
          <a:endParaRPr lang="en-US">
            <a:solidFill>
              <a:schemeClr val="tx1"/>
            </a:solidFill>
          </a:endParaRPr>
        </a:p>
      </dgm:t>
    </dgm:pt>
    <dgm:pt modelId="{415F978C-8E9F-4D28-9651-FEA7065B0DD3}" type="sibTrans" cxnId="{A7D65EC4-F4DF-42FC-A769-BE09F23CB746}">
      <dgm:prSet/>
      <dgm:spPr/>
      <dgm:t>
        <a:bodyPr/>
        <a:lstStyle/>
        <a:p>
          <a:endParaRPr lang="en-US">
            <a:solidFill>
              <a:schemeClr val="tx1"/>
            </a:solidFill>
          </a:endParaRPr>
        </a:p>
      </dgm:t>
    </dgm:pt>
    <dgm:pt modelId="{B50370EF-357F-4732-994A-E4F5BC0BEB0E}" type="pres">
      <dgm:prSet presAssocID="{BE975699-6A64-43AE-B892-67470842DAC9}" presName="compositeShape" presStyleCnt="0">
        <dgm:presLayoutVars>
          <dgm:chMax val="2"/>
          <dgm:dir/>
          <dgm:resizeHandles val="exact"/>
        </dgm:presLayoutVars>
      </dgm:prSet>
      <dgm:spPr/>
      <dgm:t>
        <a:bodyPr/>
        <a:lstStyle/>
        <a:p>
          <a:endParaRPr lang="en-US"/>
        </a:p>
      </dgm:t>
    </dgm:pt>
    <dgm:pt modelId="{E842C723-C6A4-48DC-97C2-0E2A8294308A}" type="pres">
      <dgm:prSet presAssocID="{BE975699-6A64-43AE-B892-67470842DAC9}" presName="ribbon" presStyleLbl="node1" presStyleIdx="0" presStyleCnt="1"/>
      <dgm:spPr/>
    </dgm:pt>
    <dgm:pt modelId="{EA0861D3-8BF7-4C31-AA55-6F0DAEAA062E}" type="pres">
      <dgm:prSet presAssocID="{BE975699-6A64-43AE-B892-67470842DAC9}" presName="leftArrowText" presStyleLbl="node1" presStyleIdx="0" presStyleCnt="1">
        <dgm:presLayoutVars>
          <dgm:chMax val="0"/>
          <dgm:bulletEnabled val="1"/>
        </dgm:presLayoutVars>
      </dgm:prSet>
      <dgm:spPr/>
      <dgm:t>
        <a:bodyPr/>
        <a:lstStyle/>
        <a:p>
          <a:endParaRPr lang="en-US"/>
        </a:p>
      </dgm:t>
    </dgm:pt>
    <dgm:pt modelId="{0479471C-7FB8-4364-817D-96C4106468BE}" type="pres">
      <dgm:prSet presAssocID="{BE975699-6A64-43AE-B892-67470842DAC9}" presName="rightArrowText" presStyleLbl="node1" presStyleIdx="0" presStyleCnt="1">
        <dgm:presLayoutVars>
          <dgm:chMax val="0"/>
          <dgm:bulletEnabled val="1"/>
        </dgm:presLayoutVars>
      </dgm:prSet>
      <dgm:spPr/>
      <dgm:t>
        <a:bodyPr/>
        <a:lstStyle/>
        <a:p>
          <a:endParaRPr lang="en-US"/>
        </a:p>
      </dgm:t>
    </dgm:pt>
  </dgm:ptLst>
  <dgm:cxnLst>
    <dgm:cxn modelId="{13DE2952-7FF1-4633-A24B-FD9B6D6C6367}" type="presOf" srcId="{A83B74A6-AD67-4FEB-AA3F-A71F0E6A9D19}" destId="{0479471C-7FB8-4364-817D-96C4106468BE}" srcOrd="0" destOrd="0" presId="urn:microsoft.com/office/officeart/2005/8/layout/arrow6"/>
    <dgm:cxn modelId="{D079FFC6-DBB6-4AEC-BD1E-BC2CA06776C4}" type="presOf" srcId="{D8FA20B7-A1E9-4600-8074-CA6CDC134C0D}" destId="{EA0861D3-8BF7-4C31-AA55-6F0DAEAA062E}" srcOrd="0" destOrd="0" presId="urn:microsoft.com/office/officeart/2005/8/layout/arrow6"/>
    <dgm:cxn modelId="{A7D65EC4-F4DF-42FC-A769-BE09F23CB746}" srcId="{BE975699-6A64-43AE-B892-67470842DAC9}" destId="{A83B74A6-AD67-4FEB-AA3F-A71F0E6A9D19}" srcOrd="1" destOrd="0" parTransId="{5A1D3BC1-1651-4F7D-8B3A-7E9C1D73E8CE}" sibTransId="{415F978C-8E9F-4D28-9651-FEA7065B0DD3}"/>
    <dgm:cxn modelId="{140E28A9-6FA3-4DB0-8A8D-CCF89C44977C}" type="presOf" srcId="{BE975699-6A64-43AE-B892-67470842DAC9}" destId="{B50370EF-357F-4732-994A-E4F5BC0BEB0E}" srcOrd="0" destOrd="0" presId="urn:microsoft.com/office/officeart/2005/8/layout/arrow6"/>
    <dgm:cxn modelId="{CD54E8E0-9CFB-4B91-BB47-F975D82B514D}" srcId="{BE975699-6A64-43AE-B892-67470842DAC9}" destId="{D8FA20B7-A1E9-4600-8074-CA6CDC134C0D}" srcOrd="0" destOrd="0" parTransId="{AECA8D33-B1E4-4F0B-B9CE-607A36D8CB28}" sibTransId="{9E75AFAF-AEBD-4ABE-BF0C-6C7B48CC40D5}"/>
    <dgm:cxn modelId="{772DEDC3-5DFF-4CEF-AEEB-A45AF65B4DE4}" type="presParOf" srcId="{B50370EF-357F-4732-994A-E4F5BC0BEB0E}" destId="{E842C723-C6A4-48DC-97C2-0E2A8294308A}" srcOrd="0" destOrd="0" presId="urn:microsoft.com/office/officeart/2005/8/layout/arrow6"/>
    <dgm:cxn modelId="{093C2177-3A34-4CF3-BD45-0F61B535341F}" type="presParOf" srcId="{B50370EF-357F-4732-994A-E4F5BC0BEB0E}" destId="{EA0861D3-8BF7-4C31-AA55-6F0DAEAA062E}" srcOrd="1" destOrd="0" presId="urn:microsoft.com/office/officeart/2005/8/layout/arrow6"/>
    <dgm:cxn modelId="{CF25630C-50EF-42EE-BE08-1E65C3F09315}" type="presParOf" srcId="{B50370EF-357F-4732-994A-E4F5BC0BEB0E}" destId="{0479471C-7FB8-4364-817D-96C4106468BE}" srcOrd="2" destOrd="0" presId="urn:microsoft.com/office/officeart/2005/8/layout/arrow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37508F71-09F5-41B5-9C77-4242E4E438A6}" type="doc">
      <dgm:prSet loTypeId="urn:microsoft.com/office/officeart/2005/8/layout/arrow5" loCatId="relationship" qsTypeId="urn:microsoft.com/office/officeart/2005/8/quickstyle/simple1" qsCatId="simple" csTypeId="urn:microsoft.com/office/officeart/2005/8/colors/accent1_2" csCatId="accent1" phldr="1"/>
      <dgm:spPr/>
      <dgm:t>
        <a:bodyPr/>
        <a:lstStyle/>
        <a:p>
          <a:endParaRPr lang="en-US"/>
        </a:p>
      </dgm:t>
    </dgm:pt>
    <dgm:pt modelId="{FE2A20A1-A791-487B-8B18-986DF43812B4}">
      <dgm:prSet phldrT="[Text]"/>
      <dgm:spPr/>
      <dgm:t>
        <a:bodyPr/>
        <a:lstStyle/>
        <a:p>
          <a:r>
            <a:rPr lang="en-US" dirty="0" smtClean="0">
              <a:solidFill>
                <a:schemeClr val="tx1"/>
              </a:solidFill>
            </a:rPr>
            <a:t>Contrary</a:t>
          </a:r>
          <a:endParaRPr lang="en-US" dirty="0">
            <a:solidFill>
              <a:schemeClr val="tx1"/>
            </a:solidFill>
          </a:endParaRPr>
        </a:p>
      </dgm:t>
    </dgm:pt>
    <dgm:pt modelId="{89552EA3-60D2-479F-8914-471A2E03878F}" type="parTrans" cxnId="{79AA3875-B47E-494F-B028-07600DD80FAB}">
      <dgm:prSet/>
      <dgm:spPr/>
      <dgm:t>
        <a:bodyPr/>
        <a:lstStyle/>
        <a:p>
          <a:endParaRPr lang="en-US">
            <a:solidFill>
              <a:schemeClr val="tx1"/>
            </a:solidFill>
          </a:endParaRPr>
        </a:p>
      </dgm:t>
    </dgm:pt>
    <dgm:pt modelId="{3DB7DD5F-E7CC-4133-9CBE-AB4A4BE2971D}" type="sibTrans" cxnId="{79AA3875-B47E-494F-B028-07600DD80FAB}">
      <dgm:prSet/>
      <dgm:spPr/>
      <dgm:t>
        <a:bodyPr/>
        <a:lstStyle/>
        <a:p>
          <a:endParaRPr lang="en-US">
            <a:solidFill>
              <a:schemeClr val="tx1"/>
            </a:solidFill>
          </a:endParaRPr>
        </a:p>
      </dgm:t>
    </dgm:pt>
    <dgm:pt modelId="{99F4BDDB-06F4-4AA8-ADD2-9E8601C3FE46}">
      <dgm:prSet phldrT="[Text]"/>
      <dgm:spPr/>
      <dgm:t>
        <a:bodyPr/>
        <a:lstStyle/>
        <a:p>
          <a:r>
            <a:rPr lang="en-US" smtClean="0">
              <a:solidFill>
                <a:schemeClr val="tx1"/>
              </a:solidFill>
            </a:rPr>
            <a:t>Views</a:t>
          </a:r>
          <a:endParaRPr lang="en-US">
            <a:solidFill>
              <a:schemeClr val="tx1"/>
            </a:solidFill>
          </a:endParaRPr>
        </a:p>
      </dgm:t>
    </dgm:pt>
    <dgm:pt modelId="{D77ACBF0-C51C-47F5-BDD6-9DA61D1457F7}" type="parTrans" cxnId="{28F6085F-3AAB-406F-A727-5FFCCF7780F1}">
      <dgm:prSet/>
      <dgm:spPr/>
      <dgm:t>
        <a:bodyPr/>
        <a:lstStyle/>
        <a:p>
          <a:endParaRPr lang="en-US">
            <a:solidFill>
              <a:schemeClr val="tx1"/>
            </a:solidFill>
          </a:endParaRPr>
        </a:p>
      </dgm:t>
    </dgm:pt>
    <dgm:pt modelId="{A84155D5-44B3-4667-BF49-673A1868072F}" type="sibTrans" cxnId="{28F6085F-3AAB-406F-A727-5FFCCF7780F1}">
      <dgm:prSet/>
      <dgm:spPr/>
      <dgm:t>
        <a:bodyPr/>
        <a:lstStyle/>
        <a:p>
          <a:endParaRPr lang="en-US">
            <a:solidFill>
              <a:schemeClr val="tx1"/>
            </a:solidFill>
          </a:endParaRPr>
        </a:p>
      </dgm:t>
    </dgm:pt>
    <dgm:pt modelId="{ED31E80D-C3BB-44E9-AAD0-E661DC715DBF}" type="pres">
      <dgm:prSet presAssocID="{37508F71-09F5-41B5-9C77-4242E4E438A6}" presName="diagram" presStyleCnt="0">
        <dgm:presLayoutVars>
          <dgm:dir/>
          <dgm:resizeHandles val="exact"/>
        </dgm:presLayoutVars>
      </dgm:prSet>
      <dgm:spPr/>
      <dgm:t>
        <a:bodyPr/>
        <a:lstStyle/>
        <a:p>
          <a:endParaRPr lang="en-US"/>
        </a:p>
      </dgm:t>
    </dgm:pt>
    <dgm:pt modelId="{BCBED2F8-972F-47D5-90AD-27B7EC439905}" type="pres">
      <dgm:prSet presAssocID="{FE2A20A1-A791-487B-8B18-986DF43812B4}" presName="arrow" presStyleLbl="node1" presStyleIdx="0" presStyleCnt="2" custScaleY="100218">
        <dgm:presLayoutVars>
          <dgm:bulletEnabled val="1"/>
        </dgm:presLayoutVars>
      </dgm:prSet>
      <dgm:spPr/>
      <dgm:t>
        <a:bodyPr/>
        <a:lstStyle/>
        <a:p>
          <a:endParaRPr lang="en-US"/>
        </a:p>
      </dgm:t>
    </dgm:pt>
    <dgm:pt modelId="{83B8DE8D-9055-46E6-9523-24432BB49549}" type="pres">
      <dgm:prSet presAssocID="{99F4BDDB-06F4-4AA8-ADD2-9E8601C3FE46}" presName="arrow" presStyleLbl="node1" presStyleIdx="1" presStyleCnt="2" custScaleY="100218">
        <dgm:presLayoutVars>
          <dgm:bulletEnabled val="1"/>
        </dgm:presLayoutVars>
      </dgm:prSet>
      <dgm:spPr/>
      <dgm:t>
        <a:bodyPr/>
        <a:lstStyle/>
        <a:p>
          <a:endParaRPr lang="en-US"/>
        </a:p>
      </dgm:t>
    </dgm:pt>
  </dgm:ptLst>
  <dgm:cxnLst>
    <dgm:cxn modelId="{4EF7016F-2E2A-4B21-99F0-B65B8DD82CAA}" type="presOf" srcId="{37508F71-09F5-41B5-9C77-4242E4E438A6}" destId="{ED31E80D-C3BB-44E9-AAD0-E661DC715DBF}" srcOrd="0" destOrd="0" presId="urn:microsoft.com/office/officeart/2005/8/layout/arrow5"/>
    <dgm:cxn modelId="{28F6085F-3AAB-406F-A727-5FFCCF7780F1}" srcId="{37508F71-09F5-41B5-9C77-4242E4E438A6}" destId="{99F4BDDB-06F4-4AA8-ADD2-9E8601C3FE46}" srcOrd="1" destOrd="0" parTransId="{D77ACBF0-C51C-47F5-BDD6-9DA61D1457F7}" sibTransId="{A84155D5-44B3-4667-BF49-673A1868072F}"/>
    <dgm:cxn modelId="{1ABA24ED-C639-40C1-BF21-B52287084ED8}" type="presOf" srcId="{99F4BDDB-06F4-4AA8-ADD2-9E8601C3FE46}" destId="{83B8DE8D-9055-46E6-9523-24432BB49549}" srcOrd="0" destOrd="0" presId="urn:microsoft.com/office/officeart/2005/8/layout/arrow5"/>
    <dgm:cxn modelId="{FD05035C-0CA9-4995-88CC-0D48B3338643}" type="presOf" srcId="{FE2A20A1-A791-487B-8B18-986DF43812B4}" destId="{BCBED2F8-972F-47D5-90AD-27B7EC439905}" srcOrd="0" destOrd="0" presId="urn:microsoft.com/office/officeart/2005/8/layout/arrow5"/>
    <dgm:cxn modelId="{79AA3875-B47E-494F-B028-07600DD80FAB}" srcId="{37508F71-09F5-41B5-9C77-4242E4E438A6}" destId="{FE2A20A1-A791-487B-8B18-986DF43812B4}" srcOrd="0" destOrd="0" parTransId="{89552EA3-60D2-479F-8914-471A2E03878F}" sibTransId="{3DB7DD5F-E7CC-4133-9CBE-AB4A4BE2971D}"/>
    <dgm:cxn modelId="{2C543877-F7CE-40F0-BA03-35562E8F5586}" type="presParOf" srcId="{ED31E80D-C3BB-44E9-AAD0-E661DC715DBF}" destId="{BCBED2F8-972F-47D5-90AD-27B7EC439905}" srcOrd="0" destOrd="0" presId="urn:microsoft.com/office/officeart/2005/8/layout/arrow5"/>
    <dgm:cxn modelId="{DADB72A8-0FC6-4F50-AA07-08D1A656DF26}" type="presParOf" srcId="{ED31E80D-C3BB-44E9-AAD0-E661DC715DBF}" destId="{83B8DE8D-9055-46E6-9523-24432BB49549}" srcOrd="1" destOrd="0" presId="urn:microsoft.com/office/officeart/2005/8/layout/arrow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3309B8B-D600-4F90-A89B-F25EC8012CD0}"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US"/>
        </a:p>
      </dgm:t>
    </dgm:pt>
    <dgm:pt modelId="{4CAC55E3-FA7B-4DEC-9FC4-9A2590A8D0ED}">
      <dgm:prSet phldrT="[Text]" custT="1"/>
      <dgm:spPr/>
      <dgm:t>
        <a:bodyPr/>
        <a:lstStyle/>
        <a:p>
          <a:r>
            <a:rPr lang="en-US" sz="2400" dirty="0" smtClean="0"/>
            <a:t>The order should go out of the control of A.O. for a valid ‘issue’.</a:t>
          </a:r>
          <a:endParaRPr lang="en-US" sz="2400" dirty="0"/>
        </a:p>
      </dgm:t>
    </dgm:pt>
    <dgm:pt modelId="{1BFE36CD-1640-4338-B3D0-4CDEE07D4019}" type="parTrans" cxnId="{1DB2485A-7E1D-426E-900C-12CF719858B2}">
      <dgm:prSet/>
      <dgm:spPr/>
      <dgm:t>
        <a:bodyPr/>
        <a:lstStyle/>
        <a:p>
          <a:endParaRPr lang="en-US" sz="1400"/>
        </a:p>
      </dgm:t>
    </dgm:pt>
    <dgm:pt modelId="{5072E7B1-BC74-4664-8688-B92DDBE455E7}" type="sibTrans" cxnId="{1DB2485A-7E1D-426E-900C-12CF719858B2}">
      <dgm:prSet/>
      <dgm:spPr/>
      <dgm:t>
        <a:bodyPr/>
        <a:lstStyle/>
        <a:p>
          <a:endParaRPr lang="en-US" sz="1400"/>
        </a:p>
      </dgm:t>
    </dgm:pt>
    <dgm:pt modelId="{A49EA823-80B2-4CC4-A32D-60079B03EC10}">
      <dgm:prSet custT="1"/>
      <dgm:spPr/>
      <dgm:t>
        <a:bodyPr/>
        <a:lstStyle/>
        <a:p>
          <a:r>
            <a:rPr lang="en-US" sz="2400" dirty="0" smtClean="0"/>
            <a:t>Speed post track record may be checked</a:t>
          </a:r>
        </a:p>
      </dgm:t>
    </dgm:pt>
    <dgm:pt modelId="{8B13B91B-2F59-4E71-B3D1-0735F1D26E0C}" type="parTrans" cxnId="{01C9FE21-E52A-4BE6-84EC-AA65B4E4FA93}">
      <dgm:prSet/>
      <dgm:spPr/>
      <dgm:t>
        <a:bodyPr/>
        <a:lstStyle/>
        <a:p>
          <a:endParaRPr lang="en-US" sz="1400"/>
        </a:p>
      </dgm:t>
    </dgm:pt>
    <dgm:pt modelId="{DE4D69C9-2B9D-4835-970D-95D49979C768}" type="sibTrans" cxnId="{01C9FE21-E52A-4BE6-84EC-AA65B4E4FA93}">
      <dgm:prSet/>
      <dgm:spPr/>
      <dgm:t>
        <a:bodyPr/>
        <a:lstStyle/>
        <a:p>
          <a:endParaRPr lang="en-US" sz="1400"/>
        </a:p>
      </dgm:t>
    </dgm:pt>
    <dgm:pt modelId="{EEBDA47F-BA30-4AE6-AF8F-8D180DA99459}">
      <dgm:prSet custT="1"/>
      <dgm:spPr/>
      <dgm:t>
        <a:bodyPr/>
        <a:lstStyle/>
        <a:p>
          <a:r>
            <a:rPr lang="en-US" sz="2400" dirty="0" smtClean="0"/>
            <a:t>It has to be not later then 31</a:t>
          </a:r>
          <a:r>
            <a:rPr lang="en-US" sz="2400" baseline="30000" dirty="0" smtClean="0"/>
            <a:t>st</a:t>
          </a:r>
          <a:r>
            <a:rPr lang="en-US" sz="2400" dirty="0" smtClean="0"/>
            <a:t> December</a:t>
          </a:r>
          <a:endParaRPr lang="en-US" sz="2400" dirty="0"/>
        </a:p>
      </dgm:t>
    </dgm:pt>
    <dgm:pt modelId="{2DB51334-2B60-41B1-B069-4060BBE5B4B0}" type="parTrans" cxnId="{593E4A55-1C1F-40F1-834E-40A10F5460A6}">
      <dgm:prSet/>
      <dgm:spPr/>
      <dgm:t>
        <a:bodyPr/>
        <a:lstStyle/>
        <a:p>
          <a:endParaRPr lang="en-US" sz="1400"/>
        </a:p>
      </dgm:t>
    </dgm:pt>
    <dgm:pt modelId="{5DF62C2A-CB8A-4907-ADEA-CCDBD85E7AD9}" type="sibTrans" cxnId="{593E4A55-1C1F-40F1-834E-40A10F5460A6}">
      <dgm:prSet/>
      <dgm:spPr/>
      <dgm:t>
        <a:bodyPr/>
        <a:lstStyle/>
        <a:p>
          <a:endParaRPr lang="en-US" sz="1400"/>
        </a:p>
      </dgm:t>
    </dgm:pt>
    <dgm:pt modelId="{E2B2FA9F-B7BA-4F0A-A231-09FF457E09BA}">
      <dgm:prSet phldrT="[Text]" custT="1"/>
      <dgm:spPr/>
      <dgm:t>
        <a:bodyPr/>
        <a:lstStyle/>
        <a:p>
          <a:endParaRPr lang="en-US" sz="2400" dirty="0"/>
        </a:p>
      </dgm:t>
    </dgm:pt>
    <dgm:pt modelId="{3FCD919E-35AB-46C9-811F-2F345AD65B75}" type="parTrans" cxnId="{9E1B09EE-CCF4-497F-8304-64DE62E63067}">
      <dgm:prSet/>
      <dgm:spPr/>
      <dgm:t>
        <a:bodyPr/>
        <a:lstStyle/>
        <a:p>
          <a:endParaRPr lang="en-US" sz="1400"/>
        </a:p>
      </dgm:t>
    </dgm:pt>
    <dgm:pt modelId="{74E15C43-CEA1-4625-AADD-592F4257BF55}" type="sibTrans" cxnId="{9E1B09EE-CCF4-497F-8304-64DE62E63067}">
      <dgm:prSet/>
      <dgm:spPr/>
      <dgm:t>
        <a:bodyPr/>
        <a:lstStyle/>
        <a:p>
          <a:endParaRPr lang="en-US" sz="1400"/>
        </a:p>
      </dgm:t>
    </dgm:pt>
    <dgm:pt modelId="{1F90A0F7-87EE-491C-8154-687061C11143}">
      <dgm:prSet custT="1"/>
      <dgm:spPr/>
      <dgm:t>
        <a:bodyPr/>
        <a:lstStyle/>
        <a:p>
          <a:endParaRPr lang="en-US" sz="2400" dirty="0" smtClean="0"/>
        </a:p>
      </dgm:t>
    </dgm:pt>
    <dgm:pt modelId="{F2B1BFC0-6F76-4DFA-A795-3B818E3EB156}" type="parTrans" cxnId="{776BB0B4-EE19-4F3D-8AB9-425780592087}">
      <dgm:prSet/>
      <dgm:spPr/>
      <dgm:t>
        <a:bodyPr/>
        <a:lstStyle/>
        <a:p>
          <a:endParaRPr lang="en-US" sz="1400"/>
        </a:p>
      </dgm:t>
    </dgm:pt>
    <dgm:pt modelId="{98A1193B-79F4-4D23-B00F-ADA0AB7B839E}" type="sibTrans" cxnId="{776BB0B4-EE19-4F3D-8AB9-425780592087}">
      <dgm:prSet/>
      <dgm:spPr/>
      <dgm:t>
        <a:bodyPr/>
        <a:lstStyle/>
        <a:p>
          <a:endParaRPr lang="en-US" sz="1400"/>
        </a:p>
      </dgm:t>
    </dgm:pt>
    <dgm:pt modelId="{238BF94F-20E5-4F24-99A9-5305A7CB3E2D}">
      <dgm:prSet custT="1"/>
      <dgm:spPr/>
      <dgm:t>
        <a:bodyPr/>
        <a:lstStyle/>
        <a:p>
          <a:endParaRPr lang="en-US" sz="2400" dirty="0"/>
        </a:p>
      </dgm:t>
    </dgm:pt>
    <dgm:pt modelId="{C2BDF3A8-2BEE-4536-8490-1C58720B536E}" type="parTrans" cxnId="{12086E57-5EF3-436D-83CC-0726C67C1173}">
      <dgm:prSet/>
      <dgm:spPr/>
      <dgm:t>
        <a:bodyPr/>
        <a:lstStyle/>
        <a:p>
          <a:endParaRPr lang="en-US" sz="1400"/>
        </a:p>
      </dgm:t>
    </dgm:pt>
    <dgm:pt modelId="{E3BAD444-9716-42B2-91AA-29A8FEA53EC3}" type="sibTrans" cxnId="{12086E57-5EF3-436D-83CC-0726C67C1173}">
      <dgm:prSet/>
      <dgm:spPr/>
      <dgm:t>
        <a:bodyPr/>
        <a:lstStyle/>
        <a:p>
          <a:endParaRPr lang="en-US" sz="1400"/>
        </a:p>
      </dgm:t>
    </dgm:pt>
    <dgm:pt modelId="{E6F7CD88-320F-4FCB-8ACC-965B30317F8E}" type="pres">
      <dgm:prSet presAssocID="{63309B8B-D600-4F90-A89B-F25EC8012CD0}" presName="linearFlow" presStyleCnt="0">
        <dgm:presLayoutVars>
          <dgm:dir/>
          <dgm:animLvl val="lvl"/>
          <dgm:resizeHandles val="exact"/>
        </dgm:presLayoutVars>
      </dgm:prSet>
      <dgm:spPr/>
      <dgm:t>
        <a:bodyPr/>
        <a:lstStyle/>
        <a:p>
          <a:endParaRPr lang="en-US"/>
        </a:p>
      </dgm:t>
    </dgm:pt>
    <dgm:pt modelId="{7E43D478-ABF4-47A5-A76A-7AFE23C4073F}" type="pres">
      <dgm:prSet presAssocID="{E2B2FA9F-B7BA-4F0A-A231-09FF457E09BA}" presName="composite" presStyleCnt="0"/>
      <dgm:spPr/>
    </dgm:pt>
    <dgm:pt modelId="{F065B524-3A08-45B9-8D63-F0A8A6F6043F}" type="pres">
      <dgm:prSet presAssocID="{E2B2FA9F-B7BA-4F0A-A231-09FF457E09BA}" presName="parentText" presStyleLbl="alignNode1" presStyleIdx="0" presStyleCnt="3">
        <dgm:presLayoutVars>
          <dgm:chMax val="1"/>
          <dgm:bulletEnabled val="1"/>
        </dgm:presLayoutVars>
      </dgm:prSet>
      <dgm:spPr/>
      <dgm:t>
        <a:bodyPr/>
        <a:lstStyle/>
        <a:p>
          <a:endParaRPr lang="en-US"/>
        </a:p>
      </dgm:t>
    </dgm:pt>
    <dgm:pt modelId="{DCD03DEC-2F9A-496F-9943-22E07E5FECA6}" type="pres">
      <dgm:prSet presAssocID="{E2B2FA9F-B7BA-4F0A-A231-09FF457E09BA}" presName="descendantText" presStyleLbl="alignAcc1" presStyleIdx="0" presStyleCnt="3">
        <dgm:presLayoutVars>
          <dgm:bulletEnabled val="1"/>
        </dgm:presLayoutVars>
      </dgm:prSet>
      <dgm:spPr/>
      <dgm:t>
        <a:bodyPr/>
        <a:lstStyle/>
        <a:p>
          <a:endParaRPr lang="en-US"/>
        </a:p>
      </dgm:t>
    </dgm:pt>
    <dgm:pt modelId="{1EFC4865-4929-46F7-8A9B-277D9683FAB4}" type="pres">
      <dgm:prSet presAssocID="{74E15C43-CEA1-4625-AADD-592F4257BF55}" presName="sp" presStyleCnt="0"/>
      <dgm:spPr/>
    </dgm:pt>
    <dgm:pt modelId="{38847E75-DAC0-4971-848A-CFFF0F167100}" type="pres">
      <dgm:prSet presAssocID="{1F90A0F7-87EE-491C-8154-687061C11143}" presName="composite" presStyleCnt="0"/>
      <dgm:spPr/>
    </dgm:pt>
    <dgm:pt modelId="{C7321B4B-5518-41F4-BBDD-E4A343A8AFA9}" type="pres">
      <dgm:prSet presAssocID="{1F90A0F7-87EE-491C-8154-687061C11143}" presName="parentText" presStyleLbl="alignNode1" presStyleIdx="1" presStyleCnt="3">
        <dgm:presLayoutVars>
          <dgm:chMax val="1"/>
          <dgm:bulletEnabled val="1"/>
        </dgm:presLayoutVars>
      </dgm:prSet>
      <dgm:spPr/>
      <dgm:t>
        <a:bodyPr/>
        <a:lstStyle/>
        <a:p>
          <a:endParaRPr lang="en-US"/>
        </a:p>
      </dgm:t>
    </dgm:pt>
    <dgm:pt modelId="{1CD3D9B8-272A-4B2B-AA96-B94A7389BC6E}" type="pres">
      <dgm:prSet presAssocID="{1F90A0F7-87EE-491C-8154-687061C11143}" presName="descendantText" presStyleLbl="alignAcc1" presStyleIdx="1" presStyleCnt="3">
        <dgm:presLayoutVars>
          <dgm:bulletEnabled val="1"/>
        </dgm:presLayoutVars>
      </dgm:prSet>
      <dgm:spPr/>
      <dgm:t>
        <a:bodyPr/>
        <a:lstStyle/>
        <a:p>
          <a:endParaRPr lang="en-US"/>
        </a:p>
      </dgm:t>
    </dgm:pt>
    <dgm:pt modelId="{73A5AC2C-D403-40A5-AC3B-F566CB542D87}" type="pres">
      <dgm:prSet presAssocID="{98A1193B-79F4-4D23-B00F-ADA0AB7B839E}" presName="sp" presStyleCnt="0"/>
      <dgm:spPr/>
    </dgm:pt>
    <dgm:pt modelId="{BEF54269-6D13-46FB-BA52-3BDA5F941A81}" type="pres">
      <dgm:prSet presAssocID="{238BF94F-20E5-4F24-99A9-5305A7CB3E2D}" presName="composite" presStyleCnt="0"/>
      <dgm:spPr/>
    </dgm:pt>
    <dgm:pt modelId="{03C46121-1C96-425E-836F-74ABCF41D0F2}" type="pres">
      <dgm:prSet presAssocID="{238BF94F-20E5-4F24-99A9-5305A7CB3E2D}" presName="parentText" presStyleLbl="alignNode1" presStyleIdx="2" presStyleCnt="3">
        <dgm:presLayoutVars>
          <dgm:chMax val="1"/>
          <dgm:bulletEnabled val="1"/>
        </dgm:presLayoutVars>
      </dgm:prSet>
      <dgm:spPr/>
      <dgm:t>
        <a:bodyPr/>
        <a:lstStyle/>
        <a:p>
          <a:endParaRPr lang="en-US"/>
        </a:p>
      </dgm:t>
    </dgm:pt>
    <dgm:pt modelId="{CE53D24F-A7A3-4C49-AD74-8E0E8EFB4637}" type="pres">
      <dgm:prSet presAssocID="{238BF94F-20E5-4F24-99A9-5305A7CB3E2D}" presName="descendantText" presStyleLbl="alignAcc1" presStyleIdx="2" presStyleCnt="3">
        <dgm:presLayoutVars>
          <dgm:bulletEnabled val="1"/>
        </dgm:presLayoutVars>
      </dgm:prSet>
      <dgm:spPr/>
      <dgm:t>
        <a:bodyPr/>
        <a:lstStyle/>
        <a:p>
          <a:endParaRPr lang="en-US"/>
        </a:p>
      </dgm:t>
    </dgm:pt>
  </dgm:ptLst>
  <dgm:cxnLst>
    <dgm:cxn modelId="{FCD970AD-565C-483E-9C46-C853BAA55B96}" type="presOf" srcId="{4CAC55E3-FA7B-4DEC-9FC4-9A2590A8D0ED}" destId="{DCD03DEC-2F9A-496F-9943-22E07E5FECA6}" srcOrd="0" destOrd="0" presId="urn:microsoft.com/office/officeart/2005/8/layout/chevron2"/>
    <dgm:cxn modelId="{7C929011-C47A-4558-ACEA-B58C28DF6DF5}" type="presOf" srcId="{EEBDA47F-BA30-4AE6-AF8F-8D180DA99459}" destId="{CE53D24F-A7A3-4C49-AD74-8E0E8EFB4637}" srcOrd="0" destOrd="0" presId="urn:microsoft.com/office/officeart/2005/8/layout/chevron2"/>
    <dgm:cxn modelId="{9E1B09EE-CCF4-497F-8304-64DE62E63067}" srcId="{63309B8B-D600-4F90-A89B-F25EC8012CD0}" destId="{E2B2FA9F-B7BA-4F0A-A231-09FF457E09BA}" srcOrd="0" destOrd="0" parTransId="{3FCD919E-35AB-46C9-811F-2F345AD65B75}" sibTransId="{74E15C43-CEA1-4625-AADD-592F4257BF55}"/>
    <dgm:cxn modelId="{A2259B89-62D4-4BCF-B61F-C33359FF941C}" type="presOf" srcId="{63309B8B-D600-4F90-A89B-F25EC8012CD0}" destId="{E6F7CD88-320F-4FCB-8ACC-965B30317F8E}" srcOrd="0" destOrd="0" presId="urn:microsoft.com/office/officeart/2005/8/layout/chevron2"/>
    <dgm:cxn modelId="{12086E57-5EF3-436D-83CC-0726C67C1173}" srcId="{63309B8B-D600-4F90-A89B-F25EC8012CD0}" destId="{238BF94F-20E5-4F24-99A9-5305A7CB3E2D}" srcOrd="2" destOrd="0" parTransId="{C2BDF3A8-2BEE-4536-8490-1C58720B536E}" sibTransId="{E3BAD444-9716-42B2-91AA-29A8FEA53EC3}"/>
    <dgm:cxn modelId="{01C9FE21-E52A-4BE6-84EC-AA65B4E4FA93}" srcId="{1F90A0F7-87EE-491C-8154-687061C11143}" destId="{A49EA823-80B2-4CC4-A32D-60079B03EC10}" srcOrd="0" destOrd="0" parTransId="{8B13B91B-2F59-4E71-B3D1-0735F1D26E0C}" sibTransId="{DE4D69C9-2B9D-4835-970D-95D49979C768}"/>
    <dgm:cxn modelId="{808F5A36-8A55-4935-B567-D63A16EBCD29}" type="presOf" srcId="{238BF94F-20E5-4F24-99A9-5305A7CB3E2D}" destId="{03C46121-1C96-425E-836F-74ABCF41D0F2}" srcOrd="0" destOrd="0" presId="urn:microsoft.com/office/officeart/2005/8/layout/chevron2"/>
    <dgm:cxn modelId="{EC7826E1-FC44-4C2B-9FE4-3B576AD65479}" type="presOf" srcId="{A49EA823-80B2-4CC4-A32D-60079B03EC10}" destId="{1CD3D9B8-272A-4B2B-AA96-B94A7389BC6E}" srcOrd="0" destOrd="0" presId="urn:microsoft.com/office/officeart/2005/8/layout/chevron2"/>
    <dgm:cxn modelId="{593E4A55-1C1F-40F1-834E-40A10F5460A6}" srcId="{238BF94F-20E5-4F24-99A9-5305A7CB3E2D}" destId="{EEBDA47F-BA30-4AE6-AF8F-8D180DA99459}" srcOrd="0" destOrd="0" parTransId="{2DB51334-2B60-41B1-B069-4060BBE5B4B0}" sibTransId="{5DF62C2A-CB8A-4907-ADEA-CCDBD85E7AD9}"/>
    <dgm:cxn modelId="{776BB0B4-EE19-4F3D-8AB9-425780592087}" srcId="{63309B8B-D600-4F90-A89B-F25EC8012CD0}" destId="{1F90A0F7-87EE-491C-8154-687061C11143}" srcOrd="1" destOrd="0" parTransId="{F2B1BFC0-6F76-4DFA-A795-3B818E3EB156}" sibTransId="{98A1193B-79F4-4D23-B00F-ADA0AB7B839E}"/>
    <dgm:cxn modelId="{3483AFEA-610D-4F07-B5AB-235DC0D0726E}" type="presOf" srcId="{1F90A0F7-87EE-491C-8154-687061C11143}" destId="{C7321B4B-5518-41F4-BBDD-E4A343A8AFA9}" srcOrd="0" destOrd="0" presId="urn:microsoft.com/office/officeart/2005/8/layout/chevron2"/>
    <dgm:cxn modelId="{0EC09BD0-D79F-4198-A388-2ECD02E26A37}" type="presOf" srcId="{E2B2FA9F-B7BA-4F0A-A231-09FF457E09BA}" destId="{F065B524-3A08-45B9-8D63-F0A8A6F6043F}" srcOrd="0" destOrd="0" presId="urn:microsoft.com/office/officeart/2005/8/layout/chevron2"/>
    <dgm:cxn modelId="{1DB2485A-7E1D-426E-900C-12CF719858B2}" srcId="{E2B2FA9F-B7BA-4F0A-A231-09FF457E09BA}" destId="{4CAC55E3-FA7B-4DEC-9FC4-9A2590A8D0ED}" srcOrd="0" destOrd="0" parTransId="{1BFE36CD-1640-4338-B3D0-4CDEE07D4019}" sibTransId="{5072E7B1-BC74-4664-8688-B92DDBE455E7}"/>
    <dgm:cxn modelId="{B8C3AAE9-6E56-44BE-9BAE-94B6FE1D6E77}" type="presParOf" srcId="{E6F7CD88-320F-4FCB-8ACC-965B30317F8E}" destId="{7E43D478-ABF4-47A5-A76A-7AFE23C4073F}" srcOrd="0" destOrd="0" presId="urn:microsoft.com/office/officeart/2005/8/layout/chevron2"/>
    <dgm:cxn modelId="{3F9C2563-0840-4738-A16A-146CF8B03E40}" type="presParOf" srcId="{7E43D478-ABF4-47A5-A76A-7AFE23C4073F}" destId="{F065B524-3A08-45B9-8D63-F0A8A6F6043F}" srcOrd="0" destOrd="0" presId="urn:microsoft.com/office/officeart/2005/8/layout/chevron2"/>
    <dgm:cxn modelId="{BA51AB0E-A80C-4FC3-8A06-05D46EBBD9A4}" type="presParOf" srcId="{7E43D478-ABF4-47A5-A76A-7AFE23C4073F}" destId="{DCD03DEC-2F9A-496F-9943-22E07E5FECA6}" srcOrd="1" destOrd="0" presId="urn:microsoft.com/office/officeart/2005/8/layout/chevron2"/>
    <dgm:cxn modelId="{43309E94-2BF7-4466-834F-D7C8D307DED3}" type="presParOf" srcId="{E6F7CD88-320F-4FCB-8ACC-965B30317F8E}" destId="{1EFC4865-4929-46F7-8A9B-277D9683FAB4}" srcOrd="1" destOrd="0" presId="urn:microsoft.com/office/officeart/2005/8/layout/chevron2"/>
    <dgm:cxn modelId="{77044D8A-CDE5-431B-AE70-3984F07D363C}" type="presParOf" srcId="{E6F7CD88-320F-4FCB-8ACC-965B30317F8E}" destId="{38847E75-DAC0-4971-848A-CFFF0F167100}" srcOrd="2" destOrd="0" presId="urn:microsoft.com/office/officeart/2005/8/layout/chevron2"/>
    <dgm:cxn modelId="{67FDA8A8-861B-4612-BFD7-4D2E39BA2771}" type="presParOf" srcId="{38847E75-DAC0-4971-848A-CFFF0F167100}" destId="{C7321B4B-5518-41F4-BBDD-E4A343A8AFA9}" srcOrd="0" destOrd="0" presId="urn:microsoft.com/office/officeart/2005/8/layout/chevron2"/>
    <dgm:cxn modelId="{D38CBEA9-76C3-40F2-BD49-607845B075D4}" type="presParOf" srcId="{38847E75-DAC0-4971-848A-CFFF0F167100}" destId="{1CD3D9B8-272A-4B2B-AA96-B94A7389BC6E}" srcOrd="1" destOrd="0" presId="urn:microsoft.com/office/officeart/2005/8/layout/chevron2"/>
    <dgm:cxn modelId="{B131C3BB-FD46-4C0C-B1F3-9E18A17F0579}" type="presParOf" srcId="{E6F7CD88-320F-4FCB-8ACC-965B30317F8E}" destId="{73A5AC2C-D403-40A5-AC3B-F566CB542D87}" srcOrd="3" destOrd="0" presId="urn:microsoft.com/office/officeart/2005/8/layout/chevron2"/>
    <dgm:cxn modelId="{45E867AE-F80E-4C27-93B8-73CBBE38B352}" type="presParOf" srcId="{E6F7CD88-320F-4FCB-8ACC-965B30317F8E}" destId="{BEF54269-6D13-46FB-BA52-3BDA5F941A81}" srcOrd="4" destOrd="0" presId="urn:microsoft.com/office/officeart/2005/8/layout/chevron2"/>
    <dgm:cxn modelId="{C8FA5787-D9E0-4BE3-9369-C4E2E875C9B9}" type="presParOf" srcId="{BEF54269-6D13-46FB-BA52-3BDA5F941A81}" destId="{03C46121-1C96-425E-836F-74ABCF41D0F2}" srcOrd="0" destOrd="0" presId="urn:microsoft.com/office/officeart/2005/8/layout/chevron2"/>
    <dgm:cxn modelId="{5CA60176-A89A-41A0-8DB4-D7F0A4898C65}" type="presParOf" srcId="{BEF54269-6D13-46FB-BA52-3BDA5F941A81}" destId="{CE53D24F-A7A3-4C49-AD74-8E0E8EFB4637}"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AC67197-E3BD-470A-B0D7-425290CAC877}" type="doc">
      <dgm:prSet loTypeId="urn:microsoft.com/office/officeart/2005/8/layout/vList2" loCatId="list" qsTypeId="urn:microsoft.com/office/officeart/2005/8/quickstyle/simple1" qsCatId="simple" csTypeId="urn:microsoft.com/office/officeart/2005/8/colors/accent1_5" csCatId="accent1"/>
      <dgm:spPr/>
      <dgm:t>
        <a:bodyPr/>
        <a:lstStyle/>
        <a:p>
          <a:endParaRPr lang="en-US"/>
        </a:p>
      </dgm:t>
    </dgm:pt>
    <dgm:pt modelId="{E6E0BBA6-E040-4C9E-8CBD-48993E84984B}">
      <dgm:prSet/>
      <dgm:spPr/>
      <dgm:t>
        <a:bodyPr/>
        <a:lstStyle/>
        <a:p>
          <a:pPr rtl="0"/>
          <a:r>
            <a:rPr lang="en-US" smtClean="0">
              <a:solidFill>
                <a:schemeClr val="tx1"/>
              </a:solidFill>
            </a:rPr>
            <a:t>No rules prescribed</a:t>
          </a:r>
          <a:endParaRPr lang="en-US" dirty="0">
            <a:solidFill>
              <a:schemeClr val="tx1"/>
            </a:solidFill>
          </a:endParaRPr>
        </a:p>
      </dgm:t>
    </dgm:pt>
    <dgm:pt modelId="{7422F350-654D-4ECA-9218-70B28132632E}" type="parTrans" cxnId="{BC3F12DA-D9FB-4596-904E-4F0D761089B3}">
      <dgm:prSet/>
      <dgm:spPr/>
      <dgm:t>
        <a:bodyPr/>
        <a:lstStyle/>
        <a:p>
          <a:endParaRPr lang="en-US">
            <a:solidFill>
              <a:schemeClr val="tx1"/>
            </a:solidFill>
          </a:endParaRPr>
        </a:p>
      </dgm:t>
    </dgm:pt>
    <dgm:pt modelId="{41D91E41-AFEF-4703-B703-1086F892A738}" type="sibTrans" cxnId="{BC3F12DA-D9FB-4596-904E-4F0D761089B3}">
      <dgm:prSet/>
      <dgm:spPr/>
      <dgm:t>
        <a:bodyPr/>
        <a:lstStyle/>
        <a:p>
          <a:endParaRPr lang="en-US">
            <a:solidFill>
              <a:schemeClr val="tx1"/>
            </a:solidFill>
          </a:endParaRPr>
        </a:p>
      </dgm:t>
    </dgm:pt>
    <dgm:pt modelId="{96F5928E-5FAE-4BA8-BE3C-4EC7BF4ABCFA}">
      <dgm:prSet/>
      <dgm:spPr/>
      <dgm:t>
        <a:bodyPr/>
        <a:lstStyle/>
        <a:p>
          <a:pPr rtl="0"/>
          <a:r>
            <a:rPr lang="en-US" smtClean="0">
              <a:solidFill>
                <a:schemeClr val="tx1"/>
              </a:solidFill>
            </a:rPr>
            <a:t>Concise, simply worded, properly numbered</a:t>
          </a:r>
          <a:endParaRPr lang="en-US" dirty="0">
            <a:solidFill>
              <a:schemeClr val="tx1"/>
            </a:solidFill>
          </a:endParaRPr>
        </a:p>
      </dgm:t>
    </dgm:pt>
    <dgm:pt modelId="{8A91A30A-6C1D-44FE-B8C2-8AFEA8E851F4}" type="parTrans" cxnId="{53194AB2-A4D6-4952-B96A-487ED77DCE56}">
      <dgm:prSet/>
      <dgm:spPr/>
      <dgm:t>
        <a:bodyPr/>
        <a:lstStyle/>
        <a:p>
          <a:endParaRPr lang="en-US">
            <a:solidFill>
              <a:schemeClr val="tx1"/>
            </a:solidFill>
          </a:endParaRPr>
        </a:p>
      </dgm:t>
    </dgm:pt>
    <dgm:pt modelId="{BD4BF260-DD66-496D-B73B-30773128347B}" type="sibTrans" cxnId="{53194AB2-A4D6-4952-B96A-487ED77DCE56}">
      <dgm:prSet/>
      <dgm:spPr/>
      <dgm:t>
        <a:bodyPr/>
        <a:lstStyle/>
        <a:p>
          <a:endParaRPr lang="en-US">
            <a:solidFill>
              <a:schemeClr val="tx1"/>
            </a:solidFill>
          </a:endParaRPr>
        </a:p>
      </dgm:t>
    </dgm:pt>
    <dgm:pt modelId="{837557A4-57BE-40A1-905C-DC4D75ABAEE2}">
      <dgm:prSet/>
      <dgm:spPr/>
      <dgm:t>
        <a:bodyPr/>
        <a:lstStyle/>
        <a:p>
          <a:pPr rtl="0"/>
          <a:r>
            <a:rPr lang="en-US" smtClean="0">
              <a:solidFill>
                <a:schemeClr val="tx1"/>
              </a:solidFill>
            </a:rPr>
            <a:t>Specific prayer</a:t>
          </a:r>
          <a:endParaRPr lang="en-US" dirty="0">
            <a:solidFill>
              <a:schemeClr val="tx1"/>
            </a:solidFill>
          </a:endParaRPr>
        </a:p>
      </dgm:t>
    </dgm:pt>
    <dgm:pt modelId="{99BD54B1-B95E-4426-B98F-115F29005E34}" type="parTrans" cxnId="{5D91AB34-FD0C-405F-A362-0C80145E8EFF}">
      <dgm:prSet/>
      <dgm:spPr/>
      <dgm:t>
        <a:bodyPr/>
        <a:lstStyle/>
        <a:p>
          <a:endParaRPr lang="en-US">
            <a:solidFill>
              <a:schemeClr val="tx1"/>
            </a:solidFill>
          </a:endParaRPr>
        </a:p>
      </dgm:t>
    </dgm:pt>
    <dgm:pt modelId="{734DC268-3238-421D-A037-1D031D0299C5}" type="sibTrans" cxnId="{5D91AB34-FD0C-405F-A362-0C80145E8EFF}">
      <dgm:prSet/>
      <dgm:spPr/>
      <dgm:t>
        <a:bodyPr/>
        <a:lstStyle/>
        <a:p>
          <a:endParaRPr lang="en-US">
            <a:solidFill>
              <a:schemeClr val="tx1"/>
            </a:solidFill>
          </a:endParaRPr>
        </a:p>
      </dgm:t>
    </dgm:pt>
    <dgm:pt modelId="{FD999D7F-4013-403F-AF48-4DAA4E217023}">
      <dgm:prSet/>
      <dgm:spPr/>
      <dgm:t>
        <a:bodyPr/>
        <a:lstStyle/>
        <a:p>
          <a:pPr rtl="0"/>
          <a:r>
            <a:rPr lang="en-US" smtClean="0">
              <a:solidFill>
                <a:schemeClr val="tx1"/>
              </a:solidFill>
            </a:rPr>
            <a:t>Should not be argumentative</a:t>
          </a:r>
          <a:endParaRPr lang="en-US" dirty="0">
            <a:solidFill>
              <a:schemeClr val="tx1"/>
            </a:solidFill>
          </a:endParaRPr>
        </a:p>
      </dgm:t>
    </dgm:pt>
    <dgm:pt modelId="{70556781-EB90-46F3-8711-AF3F64CBFC29}" type="parTrans" cxnId="{C7187F15-72C4-4469-93F1-4A2FD653F8C1}">
      <dgm:prSet/>
      <dgm:spPr/>
      <dgm:t>
        <a:bodyPr/>
        <a:lstStyle/>
        <a:p>
          <a:endParaRPr lang="en-US">
            <a:solidFill>
              <a:schemeClr val="tx1"/>
            </a:solidFill>
          </a:endParaRPr>
        </a:p>
      </dgm:t>
    </dgm:pt>
    <dgm:pt modelId="{2590CA81-F5DD-42AB-8488-CAA2DD789762}" type="sibTrans" cxnId="{C7187F15-72C4-4469-93F1-4A2FD653F8C1}">
      <dgm:prSet/>
      <dgm:spPr/>
      <dgm:t>
        <a:bodyPr/>
        <a:lstStyle/>
        <a:p>
          <a:endParaRPr lang="en-US">
            <a:solidFill>
              <a:schemeClr val="tx1"/>
            </a:solidFill>
          </a:endParaRPr>
        </a:p>
      </dgm:t>
    </dgm:pt>
    <dgm:pt modelId="{4685E1C3-AED2-4250-B3A0-9E7D516CA310}">
      <dgm:prSet/>
      <dgm:spPr/>
      <dgm:t>
        <a:bodyPr/>
        <a:lstStyle/>
        <a:p>
          <a:pPr rtl="0"/>
          <a:r>
            <a:rPr lang="en-US" smtClean="0">
              <a:solidFill>
                <a:schemeClr val="tx1"/>
              </a:solidFill>
            </a:rPr>
            <a:t>Include legal issues as well</a:t>
          </a:r>
          <a:endParaRPr lang="en-US" dirty="0">
            <a:solidFill>
              <a:schemeClr val="tx1"/>
            </a:solidFill>
          </a:endParaRPr>
        </a:p>
      </dgm:t>
    </dgm:pt>
    <dgm:pt modelId="{3AE44D2F-510A-438D-B1F2-CF491A8217B7}" type="parTrans" cxnId="{9E8320BC-BE26-4B7D-A4F2-8D8D19E38107}">
      <dgm:prSet/>
      <dgm:spPr/>
      <dgm:t>
        <a:bodyPr/>
        <a:lstStyle/>
        <a:p>
          <a:endParaRPr lang="en-US">
            <a:solidFill>
              <a:schemeClr val="tx1"/>
            </a:solidFill>
          </a:endParaRPr>
        </a:p>
      </dgm:t>
    </dgm:pt>
    <dgm:pt modelId="{E7D8C95A-5F36-4F42-AD82-4111B5E40E6F}" type="sibTrans" cxnId="{9E8320BC-BE26-4B7D-A4F2-8D8D19E38107}">
      <dgm:prSet/>
      <dgm:spPr/>
      <dgm:t>
        <a:bodyPr/>
        <a:lstStyle/>
        <a:p>
          <a:endParaRPr lang="en-US">
            <a:solidFill>
              <a:schemeClr val="tx1"/>
            </a:solidFill>
          </a:endParaRPr>
        </a:p>
      </dgm:t>
    </dgm:pt>
    <dgm:pt modelId="{47C2F2E2-8011-4A76-9F45-F6335024200C}">
      <dgm:prSet/>
      <dgm:spPr/>
      <dgm:t>
        <a:bodyPr/>
        <a:lstStyle/>
        <a:p>
          <a:pPr rtl="0"/>
          <a:r>
            <a:rPr lang="en-US" smtClean="0">
              <a:solidFill>
                <a:schemeClr val="tx1"/>
              </a:solidFill>
            </a:rPr>
            <a:t>Include jurisdictional issues also</a:t>
          </a:r>
          <a:endParaRPr lang="en-US" dirty="0">
            <a:solidFill>
              <a:schemeClr val="tx1"/>
            </a:solidFill>
          </a:endParaRPr>
        </a:p>
      </dgm:t>
    </dgm:pt>
    <dgm:pt modelId="{39C67CFC-D164-4987-A799-C43E70701DF5}" type="parTrans" cxnId="{0F207F2B-2791-4569-B53C-52A1F92B7C8B}">
      <dgm:prSet/>
      <dgm:spPr/>
      <dgm:t>
        <a:bodyPr/>
        <a:lstStyle/>
        <a:p>
          <a:endParaRPr lang="en-US">
            <a:solidFill>
              <a:schemeClr val="tx1"/>
            </a:solidFill>
          </a:endParaRPr>
        </a:p>
      </dgm:t>
    </dgm:pt>
    <dgm:pt modelId="{D415C42D-E50B-4D15-BDA9-B03252877A3A}" type="sibTrans" cxnId="{0F207F2B-2791-4569-B53C-52A1F92B7C8B}">
      <dgm:prSet/>
      <dgm:spPr/>
      <dgm:t>
        <a:bodyPr/>
        <a:lstStyle/>
        <a:p>
          <a:endParaRPr lang="en-US">
            <a:solidFill>
              <a:schemeClr val="tx1"/>
            </a:solidFill>
          </a:endParaRPr>
        </a:p>
      </dgm:t>
    </dgm:pt>
    <dgm:pt modelId="{BE48F77C-E25C-4C09-A48D-BCE93D995C89}">
      <dgm:prSet/>
      <dgm:spPr/>
      <dgm:t>
        <a:bodyPr/>
        <a:lstStyle/>
        <a:p>
          <a:pPr rtl="0"/>
          <a:r>
            <a:rPr lang="en-US" smtClean="0">
              <a:solidFill>
                <a:schemeClr val="tx1"/>
              </a:solidFill>
            </a:rPr>
            <a:t>Alternate contention</a:t>
          </a:r>
          <a:endParaRPr lang="en-US" dirty="0">
            <a:solidFill>
              <a:schemeClr val="tx1"/>
            </a:solidFill>
          </a:endParaRPr>
        </a:p>
      </dgm:t>
    </dgm:pt>
    <dgm:pt modelId="{EC07CF13-C58D-4379-B906-03F4DF15159E}" type="parTrans" cxnId="{12F17AA1-1DAA-47CF-A32F-34FB888D88C6}">
      <dgm:prSet/>
      <dgm:spPr/>
      <dgm:t>
        <a:bodyPr/>
        <a:lstStyle/>
        <a:p>
          <a:endParaRPr lang="en-US">
            <a:solidFill>
              <a:schemeClr val="tx1"/>
            </a:solidFill>
          </a:endParaRPr>
        </a:p>
      </dgm:t>
    </dgm:pt>
    <dgm:pt modelId="{61950143-FF7D-48C2-BA62-50C5746593B7}" type="sibTrans" cxnId="{12F17AA1-1DAA-47CF-A32F-34FB888D88C6}">
      <dgm:prSet/>
      <dgm:spPr/>
      <dgm:t>
        <a:bodyPr/>
        <a:lstStyle/>
        <a:p>
          <a:endParaRPr lang="en-US">
            <a:solidFill>
              <a:schemeClr val="tx1"/>
            </a:solidFill>
          </a:endParaRPr>
        </a:p>
      </dgm:t>
    </dgm:pt>
    <dgm:pt modelId="{01F9FB18-F48D-4E3D-8D46-3193A2514283}" type="pres">
      <dgm:prSet presAssocID="{6AC67197-E3BD-470A-B0D7-425290CAC877}" presName="linear" presStyleCnt="0">
        <dgm:presLayoutVars>
          <dgm:animLvl val="lvl"/>
          <dgm:resizeHandles val="exact"/>
        </dgm:presLayoutVars>
      </dgm:prSet>
      <dgm:spPr/>
      <dgm:t>
        <a:bodyPr/>
        <a:lstStyle/>
        <a:p>
          <a:endParaRPr lang="en-US"/>
        </a:p>
      </dgm:t>
    </dgm:pt>
    <dgm:pt modelId="{9B99ED54-A25F-408E-B668-008DEB3714FF}" type="pres">
      <dgm:prSet presAssocID="{E6E0BBA6-E040-4C9E-8CBD-48993E84984B}" presName="parentText" presStyleLbl="node1" presStyleIdx="0" presStyleCnt="7">
        <dgm:presLayoutVars>
          <dgm:chMax val="0"/>
          <dgm:bulletEnabled val="1"/>
        </dgm:presLayoutVars>
      </dgm:prSet>
      <dgm:spPr/>
      <dgm:t>
        <a:bodyPr/>
        <a:lstStyle/>
        <a:p>
          <a:endParaRPr lang="en-US"/>
        </a:p>
      </dgm:t>
    </dgm:pt>
    <dgm:pt modelId="{7FEFC1F1-2176-4BD7-8D90-D8D2E03188C2}" type="pres">
      <dgm:prSet presAssocID="{41D91E41-AFEF-4703-B703-1086F892A738}" presName="spacer" presStyleCnt="0"/>
      <dgm:spPr/>
      <dgm:t>
        <a:bodyPr/>
        <a:lstStyle/>
        <a:p>
          <a:endParaRPr lang="en-US"/>
        </a:p>
      </dgm:t>
    </dgm:pt>
    <dgm:pt modelId="{58417AF9-BBC9-4FB4-8189-8B2E77470970}" type="pres">
      <dgm:prSet presAssocID="{96F5928E-5FAE-4BA8-BE3C-4EC7BF4ABCFA}" presName="parentText" presStyleLbl="node1" presStyleIdx="1" presStyleCnt="7">
        <dgm:presLayoutVars>
          <dgm:chMax val="0"/>
          <dgm:bulletEnabled val="1"/>
        </dgm:presLayoutVars>
      </dgm:prSet>
      <dgm:spPr/>
      <dgm:t>
        <a:bodyPr/>
        <a:lstStyle/>
        <a:p>
          <a:endParaRPr lang="en-US"/>
        </a:p>
      </dgm:t>
    </dgm:pt>
    <dgm:pt modelId="{57F1B29C-B2DB-4236-A26B-106986C64ADE}" type="pres">
      <dgm:prSet presAssocID="{BD4BF260-DD66-496D-B73B-30773128347B}" presName="spacer" presStyleCnt="0"/>
      <dgm:spPr/>
      <dgm:t>
        <a:bodyPr/>
        <a:lstStyle/>
        <a:p>
          <a:endParaRPr lang="en-US"/>
        </a:p>
      </dgm:t>
    </dgm:pt>
    <dgm:pt modelId="{86EB4B9B-CC42-4DFD-9629-2B48AEE48792}" type="pres">
      <dgm:prSet presAssocID="{837557A4-57BE-40A1-905C-DC4D75ABAEE2}" presName="parentText" presStyleLbl="node1" presStyleIdx="2" presStyleCnt="7">
        <dgm:presLayoutVars>
          <dgm:chMax val="0"/>
          <dgm:bulletEnabled val="1"/>
        </dgm:presLayoutVars>
      </dgm:prSet>
      <dgm:spPr/>
      <dgm:t>
        <a:bodyPr/>
        <a:lstStyle/>
        <a:p>
          <a:endParaRPr lang="en-US"/>
        </a:p>
      </dgm:t>
    </dgm:pt>
    <dgm:pt modelId="{C50FA9DD-C822-41A1-9982-545948EE501B}" type="pres">
      <dgm:prSet presAssocID="{734DC268-3238-421D-A037-1D031D0299C5}" presName="spacer" presStyleCnt="0"/>
      <dgm:spPr/>
      <dgm:t>
        <a:bodyPr/>
        <a:lstStyle/>
        <a:p>
          <a:endParaRPr lang="en-US"/>
        </a:p>
      </dgm:t>
    </dgm:pt>
    <dgm:pt modelId="{C636F1DF-927E-4C1F-A381-79BBDAB63104}" type="pres">
      <dgm:prSet presAssocID="{FD999D7F-4013-403F-AF48-4DAA4E217023}" presName="parentText" presStyleLbl="node1" presStyleIdx="3" presStyleCnt="7">
        <dgm:presLayoutVars>
          <dgm:chMax val="0"/>
          <dgm:bulletEnabled val="1"/>
        </dgm:presLayoutVars>
      </dgm:prSet>
      <dgm:spPr/>
      <dgm:t>
        <a:bodyPr/>
        <a:lstStyle/>
        <a:p>
          <a:endParaRPr lang="en-US"/>
        </a:p>
      </dgm:t>
    </dgm:pt>
    <dgm:pt modelId="{89BB9F4B-5504-4F3E-A51D-B83F2CD0CE57}" type="pres">
      <dgm:prSet presAssocID="{2590CA81-F5DD-42AB-8488-CAA2DD789762}" presName="spacer" presStyleCnt="0"/>
      <dgm:spPr/>
      <dgm:t>
        <a:bodyPr/>
        <a:lstStyle/>
        <a:p>
          <a:endParaRPr lang="en-US"/>
        </a:p>
      </dgm:t>
    </dgm:pt>
    <dgm:pt modelId="{B3C935D1-6198-42CB-ADD0-C2BB82ACC595}" type="pres">
      <dgm:prSet presAssocID="{4685E1C3-AED2-4250-B3A0-9E7D516CA310}" presName="parentText" presStyleLbl="node1" presStyleIdx="4" presStyleCnt="7">
        <dgm:presLayoutVars>
          <dgm:chMax val="0"/>
          <dgm:bulletEnabled val="1"/>
        </dgm:presLayoutVars>
      </dgm:prSet>
      <dgm:spPr/>
      <dgm:t>
        <a:bodyPr/>
        <a:lstStyle/>
        <a:p>
          <a:endParaRPr lang="en-US"/>
        </a:p>
      </dgm:t>
    </dgm:pt>
    <dgm:pt modelId="{FFA6CE64-802B-4F0A-95F9-B883D8161CA8}" type="pres">
      <dgm:prSet presAssocID="{E7D8C95A-5F36-4F42-AD82-4111B5E40E6F}" presName="spacer" presStyleCnt="0"/>
      <dgm:spPr/>
      <dgm:t>
        <a:bodyPr/>
        <a:lstStyle/>
        <a:p>
          <a:endParaRPr lang="en-US"/>
        </a:p>
      </dgm:t>
    </dgm:pt>
    <dgm:pt modelId="{AFA11F5F-FB87-47D6-8A2C-D727E91203CB}" type="pres">
      <dgm:prSet presAssocID="{47C2F2E2-8011-4A76-9F45-F6335024200C}" presName="parentText" presStyleLbl="node1" presStyleIdx="5" presStyleCnt="7">
        <dgm:presLayoutVars>
          <dgm:chMax val="0"/>
          <dgm:bulletEnabled val="1"/>
        </dgm:presLayoutVars>
      </dgm:prSet>
      <dgm:spPr/>
      <dgm:t>
        <a:bodyPr/>
        <a:lstStyle/>
        <a:p>
          <a:endParaRPr lang="en-US"/>
        </a:p>
      </dgm:t>
    </dgm:pt>
    <dgm:pt modelId="{D3735025-0746-4FE3-A69B-DD71EFBEBC4A}" type="pres">
      <dgm:prSet presAssocID="{D415C42D-E50B-4D15-BDA9-B03252877A3A}" presName="spacer" presStyleCnt="0"/>
      <dgm:spPr/>
      <dgm:t>
        <a:bodyPr/>
        <a:lstStyle/>
        <a:p>
          <a:endParaRPr lang="en-US"/>
        </a:p>
      </dgm:t>
    </dgm:pt>
    <dgm:pt modelId="{C9D233EE-84B1-4ADB-BE7C-C142FC34C6C9}" type="pres">
      <dgm:prSet presAssocID="{BE48F77C-E25C-4C09-A48D-BCE93D995C89}" presName="parentText" presStyleLbl="node1" presStyleIdx="6" presStyleCnt="7">
        <dgm:presLayoutVars>
          <dgm:chMax val="0"/>
          <dgm:bulletEnabled val="1"/>
        </dgm:presLayoutVars>
      </dgm:prSet>
      <dgm:spPr/>
      <dgm:t>
        <a:bodyPr/>
        <a:lstStyle/>
        <a:p>
          <a:endParaRPr lang="en-US"/>
        </a:p>
      </dgm:t>
    </dgm:pt>
  </dgm:ptLst>
  <dgm:cxnLst>
    <dgm:cxn modelId="{3CEF911F-7EFD-4B93-A557-C24FF18BC094}" type="presOf" srcId="{6AC67197-E3BD-470A-B0D7-425290CAC877}" destId="{01F9FB18-F48D-4E3D-8D46-3193A2514283}" srcOrd="0" destOrd="0" presId="urn:microsoft.com/office/officeart/2005/8/layout/vList2"/>
    <dgm:cxn modelId="{BC3F12DA-D9FB-4596-904E-4F0D761089B3}" srcId="{6AC67197-E3BD-470A-B0D7-425290CAC877}" destId="{E6E0BBA6-E040-4C9E-8CBD-48993E84984B}" srcOrd="0" destOrd="0" parTransId="{7422F350-654D-4ECA-9218-70B28132632E}" sibTransId="{41D91E41-AFEF-4703-B703-1086F892A738}"/>
    <dgm:cxn modelId="{33B9698E-0896-44B0-8B8F-28D3E9621135}" type="presOf" srcId="{4685E1C3-AED2-4250-B3A0-9E7D516CA310}" destId="{B3C935D1-6198-42CB-ADD0-C2BB82ACC595}" srcOrd="0" destOrd="0" presId="urn:microsoft.com/office/officeart/2005/8/layout/vList2"/>
    <dgm:cxn modelId="{4705EBCF-0416-4277-A459-0E47521BFA73}" type="presOf" srcId="{E6E0BBA6-E040-4C9E-8CBD-48993E84984B}" destId="{9B99ED54-A25F-408E-B668-008DEB3714FF}" srcOrd="0" destOrd="0" presId="urn:microsoft.com/office/officeart/2005/8/layout/vList2"/>
    <dgm:cxn modelId="{12F17AA1-1DAA-47CF-A32F-34FB888D88C6}" srcId="{6AC67197-E3BD-470A-B0D7-425290CAC877}" destId="{BE48F77C-E25C-4C09-A48D-BCE93D995C89}" srcOrd="6" destOrd="0" parTransId="{EC07CF13-C58D-4379-B906-03F4DF15159E}" sibTransId="{61950143-FF7D-48C2-BA62-50C5746593B7}"/>
    <dgm:cxn modelId="{0F207F2B-2791-4569-B53C-52A1F92B7C8B}" srcId="{6AC67197-E3BD-470A-B0D7-425290CAC877}" destId="{47C2F2E2-8011-4A76-9F45-F6335024200C}" srcOrd="5" destOrd="0" parTransId="{39C67CFC-D164-4987-A799-C43E70701DF5}" sibTransId="{D415C42D-E50B-4D15-BDA9-B03252877A3A}"/>
    <dgm:cxn modelId="{D4F95441-3661-4864-8596-AA03E08DA9FD}" type="presOf" srcId="{FD999D7F-4013-403F-AF48-4DAA4E217023}" destId="{C636F1DF-927E-4C1F-A381-79BBDAB63104}" srcOrd="0" destOrd="0" presId="urn:microsoft.com/office/officeart/2005/8/layout/vList2"/>
    <dgm:cxn modelId="{5D91AB34-FD0C-405F-A362-0C80145E8EFF}" srcId="{6AC67197-E3BD-470A-B0D7-425290CAC877}" destId="{837557A4-57BE-40A1-905C-DC4D75ABAEE2}" srcOrd="2" destOrd="0" parTransId="{99BD54B1-B95E-4426-B98F-115F29005E34}" sibTransId="{734DC268-3238-421D-A037-1D031D0299C5}"/>
    <dgm:cxn modelId="{53194AB2-A4D6-4952-B96A-487ED77DCE56}" srcId="{6AC67197-E3BD-470A-B0D7-425290CAC877}" destId="{96F5928E-5FAE-4BA8-BE3C-4EC7BF4ABCFA}" srcOrd="1" destOrd="0" parTransId="{8A91A30A-6C1D-44FE-B8C2-8AFEA8E851F4}" sibTransId="{BD4BF260-DD66-496D-B73B-30773128347B}"/>
    <dgm:cxn modelId="{9E8320BC-BE26-4B7D-A4F2-8D8D19E38107}" srcId="{6AC67197-E3BD-470A-B0D7-425290CAC877}" destId="{4685E1C3-AED2-4250-B3A0-9E7D516CA310}" srcOrd="4" destOrd="0" parTransId="{3AE44D2F-510A-438D-B1F2-CF491A8217B7}" sibTransId="{E7D8C95A-5F36-4F42-AD82-4111B5E40E6F}"/>
    <dgm:cxn modelId="{B19F86DB-0EB1-4335-B2AC-075537603C9A}" type="presOf" srcId="{837557A4-57BE-40A1-905C-DC4D75ABAEE2}" destId="{86EB4B9B-CC42-4DFD-9629-2B48AEE48792}" srcOrd="0" destOrd="0" presId="urn:microsoft.com/office/officeart/2005/8/layout/vList2"/>
    <dgm:cxn modelId="{A938BE7A-0EC6-4C44-937B-4ADCCEE1F1E2}" type="presOf" srcId="{47C2F2E2-8011-4A76-9F45-F6335024200C}" destId="{AFA11F5F-FB87-47D6-8A2C-D727E91203CB}" srcOrd="0" destOrd="0" presId="urn:microsoft.com/office/officeart/2005/8/layout/vList2"/>
    <dgm:cxn modelId="{C7187F15-72C4-4469-93F1-4A2FD653F8C1}" srcId="{6AC67197-E3BD-470A-B0D7-425290CAC877}" destId="{FD999D7F-4013-403F-AF48-4DAA4E217023}" srcOrd="3" destOrd="0" parTransId="{70556781-EB90-46F3-8711-AF3F64CBFC29}" sibTransId="{2590CA81-F5DD-42AB-8488-CAA2DD789762}"/>
    <dgm:cxn modelId="{1C290F2A-E126-47A3-9E5B-F6B3A6045744}" type="presOf" srcId="{96F5928E-5FAE-4BA8-BE3C-4EC7BF4ABCFA}" destId="{58417AF9-BBC9-4FB4-8189-8B2E77470970}" srcOrd="0" destOrd="0" presId="urn:microsoft.com/office/officeart/2005/8/layout/vList2"/>
    <dgm:cxn modelId="{EAE8DE33-A7EF-4BDE-86E0-757C8BAFCCF7}" type="presOf" srcId="{BE48F77C-E25C-4C09-A48D-BCE93D995C89}" destId="{C9D233EE-84B1-4ADB-BE7C-C142FC34C6C9}" srcOrd="0" destOrd="0" presId="urn:microsoft.com/office/officeart/2005/8/layout/vList2"/>
    <dgm:cxn modelId="{68F6105B-1633-45C7-99D8-EF4F8124790C}" type="presParOf" srcId="{01F9FB18-F48D-4E3D-8D46-3193A2514283}" destId="{9B99ED54-A25F-408E-B668-008DEB3714FF}" srcOrd="0" destOrd="0" presId="urn:microsoft.com/office/officeart/2005/8/layout/vList2"/>
    <dgm:cxn modelId="{0B90A5EA-2CAB-4242-A624-D04F38BA762A}" type="presParOf" srcId="{01F9FB18-F48D-4E3D-8D46-3193A2514283}" destId="{7FEFC1F1-2176-4BD7-8D90-D8D2E03188C2}" srcOrd="1" destOrd="0" presId="urn:microsoft.com/office/officeart/2005/8/layout/vList2"/>
    <dgm:cxn modelId="{5F91AC79-2BB7-4532-8B34-59D458F2D095}" type="presParOf" srcId="{01F9FB18-F48D-4E3D-8D46-3193A2514283}" destId="{58417AF9-BBC9-4FB4-8189-8B2E77470970}" srcOrd="2" destOrd="0" presId="urn:microsoft.com/office/officeart/2005/8/layout/vList2"/>
    <dgm:cxn modelId="{BB0B1047-6984-4D41-B0F8-B1EBBBE412DD}" type="presParOf" srcId="{01F9FB18-F48D-4E3D-8D46-3193A2514283}" destId="{57F1B29C-B2DB-4236-A26B-106986C64ADE}" srcOrd="3" destOrd="0" presId="urn:microsoft.com/office/officeart/2005/8/layout/vList2"/>
    <dgm:cxn modelId="{49260B8E-AD64-45E5-B0B6-BCF6243D1464}" type="presParOf" srcId="{01F9FB18-F48D-4E3D-8D46-3193A2514283}" destId="{86EB4B9B-CC42-4DFD-9629-2B48AEE48792}" srcOrd="4" destOrd="0" presId="urn:microsoft.com/office/officeart/2005/8/layout/vList2"/>
    <dgm:cxn modelId="{2883591A-79A9-41AE-8BFB-15A964ACFE13}" type="presParOf" srcId="{01F9FB18-F48D-4E3D-8D46-3193A2514283}" destId="{C50FA9DD-C822-41A1-9982-545948EE501B}" srcOrd="5" destOrd="0" presId="urn:microsoft.com/office/officeart/2005/8/layout/vList2"/>
    <dgm:cxn modelId="{672F71E7-26C5-45FA-962A-34CEC93450F6}" type="presParOf" srcId="{01F9FB18-F48D-4E3D-8D46-3193A2514283}" destId="{C636F1DF-927E-4C1F-A381-79BBDAB63104}" srcOrd="6" destOrd="0" presId="urn:microsoft.com/office/officeart/2005/8/layout/vList2"/>
    <dgm:cxn modelId="{BB934D20-81CE-42FE-B62A-2BCD446CAF8C}" type="presParOf" srcId="{01F9FB18-F48D-4E3D-8D46-3193A2514283}" destId="{89BB9F4B-5504-4F3E-A51D-B83F2CD0CE57}" srcOrd="7" destOrd="0" presId="urn:microsoft.com/office/officeart/2005/8/layout/vList2"/>
    <dgm:cxn modelId="{D174CD4A-D5BB-4DEB-9FF0-CCE8CAD8F639}" type="presParOf" srcId="{01F9FB18-F48D-4E3D-8D46-3193A2514283}" destId="{B3C935D1-6198-42CB-ADD0-C2BB82ACC595}" srcOrd="8" destOrd="0" presId="urn:microsoft.com/office/officeart/2005/8/layout/vList2"/>
    <dgm:cxn modelId="{EFDC2D65-0D6E-4EBE-87B8-E88A45AB10EF}" type="presParOf" srcId="{01F9FB18-F48D-4E3D-8D46-3193A2514283}" destId="{FFA6CE64-802B-4F0A-95F9-B883D8161CA8}" srcOrd="9" destOrd="0" presId="urn:microsoft.com/office/officeart/2005/8/layout/vList2"/>
    <dgm:cxn modelId="{027F0F05-CF21-4DF3-A539-E6FCBAAA3CF1}" type="presParOf" srcId="{01F9FB18-F48D-4E3D-8D46-3193A2514283}" destId="{AFA11F5F-FB87-47D6-8A2C-D727E91203CB}" srcOrd="10" destOrd="0" presId="urn:microsoft.com/office/officeart/2005/8/layout/vList2"/>
    <dgm:cxn modelId="{9C2BB173-3AF9-40F9-A3C8-63E6D4E163E2}" type="presParOf" srcId="{01F9FB18-F48D-4E3D-8D46-3193A2514283}" destId="{D3735025-0746-4FE3-A69B-DD71EFBEBC4A}" srcOrd="11" destOrd="0" presId="urn:microsoft.com/office/officeart/2005/8/layout/vList2"/>
    <dgm:cxn modelId="{38CB6AEA-397D-455C-B8F6-323F518AAC01}" type="presParOf" srcId="{01F9FB18-F48D-4E3D-8D46-3193A2514283}" destId="{C9D233EE-84B1-4ADB-BE7C-C142FC34C6C9}" srcOrd="1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08A19A5-0D06-426E-8715-A938602C6727}" type="doc">
      <dgm:prSet loTypeId="urn:microsoft.com/office/officeart/2005/8/layout/vList2" loCatId="list" qsTypeId="urn:microsoft.com/office/officeart/2005/8/quickstyle/simple1" qsCatId="simple" csTypeId="urn:microsoft.com/office/officeart/2005/8/colors/accent1_5" csCatId="accent1"/>
      <dgm:spPr/>
      <dgm:t>
        <a:bodyPr/>
        <a:lstStyle/>
        <a:p>
          <a:endParaRPr lang="en-US"/>
        </a:p>
      </dgm:t>
    </dgm:pt>
    <dgm:pt modelId="{A1ECECF5-7796-415B-88BA-68EFFDF10E12}">
      <dgm:prSet custT="1"/>
      <dgm:spPr/>
      <dgm:t>
        <a:bodyPr/>
        <a:lstStyle/>
        <a:p>
          <a:pPr rtl="0"/>
          <a:r>
            <a:rPr lang="en-US" sz="2400" smtClean="0">
              <a:solidFill>
                <a:schemeClr val="tx1"/>
              </a:solidFill>
            </a:rPr>
            <a:t>Copy of quantum order with appeal against penalty order- a legal requirement</a:t>
          </a:r>
          <a:endParaRPr lang="en-US" sz="2400" dirty="0">
            <a:solidFill>
              <a:schemeClr val="tx1"/>
            </a:solidFill>
          </a:endParaRPr>
        </a:p>
      </dgm:t>
    </dgm:pt>
    <dgm:pt modelId="{D6E23FB5-A8AD-4A38-A946-AECE4EDAECCC}" type="parTrans" cxnId="{E4F30923-7133-4E66-B5F5-7D8667EEF23B}">
      <dgm:prSet/>
      <dgm:spPr/>
      <dgm:t>
        <a:bodyPr/>
        <a:lstStyle/>
        <a:p>
          <a:endParaRPr lang="en-US" sz="1400">
            <a:solidFill>
              <a:schemeClr val="tx1"/>
            </a:solidFill>
          </a:endParaRPr>
        </a:p>
      </dgm:t>
    </dgm:pt>
    <dgm:pt modelId="{0A6F24E4-2A3C-4D7F-A244-1A268608FCD7}" type="sibTrans" cxnId="{E4F30923-7133-4E66-B5F5-7D8667EEF23B}">
      <dgm:prSet/>
      <dgm:spPr/>
      <dgm:t>
        <a:bodyPr/>
        <a:lstStyle/>
        <a:p>
          <a:endParaRPr lang="en-US" sz="1400">
            <a:solidFill>
              <a:schemeClr val="tx1"/>
            </a:solidFill>
          </a:endParaRPr>
        </a:p>
      </dgm:t>
    </dgm:pt>
    <dgm:pt modelId="{0DA959FE-8F47-4E41-A2C7-242CA8041E6F}">
      <dgm:prSet custT="1"/>
      <dgm:spPr/>
      <dgm:t>
        <a:bodyPr/>
        <a:lstStyle/>
        <a:p>
          <a:pPr rtl="0"/>
          <a:r>
            <a:rPr lang="en-US" sz="2400" smtClean="0">
              <a:solidFill>
                <a:schemeClr val="tx1"/>
              </a:solidFill>
            </a:rPr>
            <a:t>Demand notice in original to be produced at the time of hearing or as and when demanded by the CIT(A).</a:t>
          </a:r>
          <a:endParaRPr lang="en-US" sz="2400" dirty="0">
            <a:solidFill>
              <a:schemeClr val="tx1"/>
            </a:solidFill>
          </a:endParaRPr>
        </a:p>
      </dgm:t>
    </dgm:pt>
    <dgm:pt modelId="{F227B229-32B7-491B-9CCE-4AFCA4FBDBA0}" type="parTrans" cxnId="{ADE99188-2781-478C-A122-099607768D41}">
      <dgm:prSet/>
      <dgm:spPr/>
      <dgm:t>
        <a:bodyPr/>
        <a:lstStyle/>
        <a:p>
          <a:endParaRPr lang="en-US" sz="1400">
            <a:solidFill>
              <a:schemeClr val="tx1"/>
            </a:solidFill>
          </a:endParaRPr>
        </a:p>
      </dgm:t>
    </dgm:pt>
    <dgm:pt modelId="{B06AA073-6672-4882-A013-3DB3D9969351}" type="sibTrans" cxnId="{ADE99188-2781-478C-A122-099607768D41}">
      <dgm:prSet/>
      <dgm:spPr/>
      <dgm:t>
        <a:bodyPr/>
        <a:lstStyle/>
        <a:p>
          <a:endParaRPr lang="en-US" sz="1400">
            <a:solidFill>
              <a:schemeClr val="tx1"/>
            </a:solidFill>
          </a:endParaRPr>
        </a:p>
      </dgm:t>
    </dgm:pt>
    <dgm:pt modelId="{36512BC1-A939-4014-8DE0-4D1917947992}" type="pres">
      <dgm:prSet presAssocID="{508A19A5-0D06-426E-8715-A938602C6727}" presName="linear" presStyleCnt="0">
        <dgm:presLayoutVars>
          <dgm:animLvl val="lvl"/>
          <dgm:resizeHandles val="exact"/>
        </dgm:presLayoutVars>
      </dgm:prSet>
      <dgm:spPr/>
      <dgm:t>
        <a:bodyPr/>
        <a:lstStyle/>
        <a:p>
          <a:endParaRPr lang="en-US"/>
        </a:p>
      </dgm:t>
    </dgm:pt>
    <dgm:pt modelId="{13403B44-9ECA-452A-A006-0DD6B604BEFC}" type="pres">
      <dgm:prSet presAssocID="{A1ECECF5-7796-415B-88BA-68EFFDF10E12}" presName="parentText" presStyleLbl="node1" presStyleIdx="0" presStyleCnt="2">
        <dgm:presLayoutVars>
          <dgm:chMax val="0"/>
          <dgm:bulletEnabled val="1"/>
        </dgm:presLayoutVars>
      </dgm:prSet>
      <dgm:spPr/>
      <dgm:t>
        <a:bodyPr/>
        <a:lstStyle/>
        <a:p>
          <a:endParaRPr lang="en-US"/>
        </a:p>
      </dgm:t>
    </dgm:pt>
    <dgm:pt modelId="{F4A608B7-17FE-4007-B310-F9447FFCACD9}" type="pres">
      <dgm:prSet presAssocID="{0A6F24E4-2A3C-4D7F-A244-1A268608FCD7}" presName="spacer" presStyleCnt="0"/>
      <dgm:spPr/>
      <dgm:t>
        <a:bodyPr/>
        <a:lstStyle/>
        <a:p>
          <a:endParaRPr lang="en-US"/>
        </a:p>
      </dgm:t>
    </dgm:pt>
    <dgm:pt modelId="{7F4675FA-A696-43F1-8C61-BDB3E7DD08B8}" type="pres">
      <dgm:prSet presAssocID="{0DA959FE-8F47-4E41-A2C7-242CA8041E6F}" presName="parentText" presStyleLbl="node1" presStyleIdx="1" presStyleCnt="2">
        <dgm:presLayoutVars>
          <dgm:chMax val="0"/>
          <dgm:bulletEnabled val="1"/>
        </dgm:presLayoutVars>
      </dgm:prSet>
      <dgm:spPr/>
      <dgm:t>
        <a:bodyPr/>
        <a:lstStyle/>
        <a:p>
          <a:endParaRPr lang="en-US"/>
        </a:p>
      </dgm:t>
    </dgm:pt>
  </dgm:ptLst>
  <dgm:cxnLst>
    <dgm:cxn modelId="{999262B9-848A-4308-850D-D96E07E54F62}" type="presOf" srcId="{A1ECECF5-7796-415B-88BA-68EFFDF10E12}" destId="{13403B44-9ECA-452A-A006-0DD6B604BEFC}" srcOrd="0" destOrd="0" presId="urn:microsoft.com/office/officeart/2005/8/layout/vList2"/>
    <dgm:cxn modelId="{E4F30923-7133-4E66-B5F5-7D8667EEF23B}" srcId="{508A19A5-0D06-426E-8715-A938602C6727}" destId="{A1ECECF5-7796-415B-88BA-68EFFDF10E12}" srcOrd="0" destOrd="0" parTransId="{D6E23FB5-A8AD-4A38-A946-AECE4EDAECCC}" sibTransId="{0A6F24E4-2A3C-4D7F-A244-1A268608FCD7}"/>
    <dgm:cxn modelId="{ADE99188-2781-478C-A122-099607768D41}" srcId="{508A19A5-0D06-426E-8715-A938602C6727}" destId="{0DA959FE-8F47-4E41-A2C7-242CA8041E6F}" srcOrd="1" destOrd="0" parTransId="{F227B229-32B7-491B-9CCE-4AFCA4FBDBA0}" sibTransId="{B06AA073-6672-4882-A013-3DB3D9969351}"/>
    <dgm:cxn modelId="{84CC232E-F6FC-461E-A13A-B340CC56490F}" type="presOf" srcId="{0DA959FE-8F47-4E41-A2C7-242CA8041E6F}" destId="{7F4675FA-A696-43F1-8C61-BDB3E7DD08B8}" srcOrd="0" destOrd="0" presId="urn:microsoft.com/office/officeart/2005/8/layout/vList2"/>
    <dgm:cxn modelId="{8ECB9EC6-3BCF-4B39-964A-31ACA07BB159}" type="presOf" srcId="{508A19A5-0D06-426E-8715-A938602C6727}" destId="{36512BC1-A939-4014-8DE0-4D1917947992}" srcOrd="0" destOrd="0" presId="urn:microsoft.com/office/officeart/2005/8/layout/vList2"/>
    <dgm:cxn modelId="{15B2A11D-672B-430C-A17B-2436F0295505}" type="presParOf" srcId="{36512BC1-A939-4014-8DE0-4D1917947992}" destId="{13403B44-9ECA-452A-A006-0DD6B604BEFC}" srcOrd="0" destOrd="0" presId="urn:microsoft.com/office/officeart/2005/8/layout/vList2"/>
    <dgm:cxn modelId="{3633DA23-F4D5-477B-816C-5D79A4BFDBB4}" type="presParOf" srcId="{36512BC1-A939-4014-8DE0-4D1917947992}" destId="{F4A608B7-17FE-4007-B310-F9447FFCACD9}" srcOrd="1" destOrd="0" presId="urn:microsoft.com/office/officeart/2005/8/layout/vList2"/>
    <dgm:cxn modelId="{66FD7ECE-4AD3-48B0-9848-D76930E77B8A}" type="presParOf" srcId="{36512BC1-A939-4014-8DE0-4D1917947992}" destId="{7F4675FA-A696-43F1-8C61-BDB3E7DD08B8}"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5781BFF-5C2F-4079-92BC-D0C042CEDF6C}" type="doc">
      <dgm:prSet loTypeId="urn:microsoft.com/office/officeart/2005/8/layout/orgChart1" loCatId="hierarchy" qsTypeId="urn:microsoft.com/office/officeart/2005/8/quickstyle/simple1" qsCatId="simple" csTypeId="urn:microsoft.com/office/officeart/2005/8/colors/accent1_5" csCatId="accent1" phldr="1"/>
      <dgm:spPr/>
      <dgm:t>
        <a:bodyPr/>
        <a:lstStyle/>
        <a:p>
          <a:endParaRPr lang="en-US"/>
        </a:p>
      </dgm:t>
    </dgm:pt>
    <dgm:pt modelId="{609824FF-396D-4437-9C5F-21678B8104C4}">
      <dgm:prSet phldrT="[Text]"/>
      <dgm:spPr/>
      <dgm:t>
        <a:bodyPr/>
        <a:lstStyle/>
        <a:p>
          <a:r>
            <a:rPr lang="en-US" smtClean="0">
              <a:solidFill>
                <a:schemeClr val="tx1"/>
              </a:solidFill>
            </a:rPr>
            <a:t>Remedy</a:t>
          </a:r>
          <a:endParaRPr lang="en-US">
            <a:solidFill>
              <a:schemeClr val="tx1"/>
            </a:solidFill>
          </a:endParaRPr>
        </a:p>
      </dgm:t>
    </dgm:pt>
    <dgm:pt modelId="{FD50D036-B15F-452E-AA7A-C939DBEAF35A}" type="parTrans" cxnId="{ADE038C3-EFB6-4280-8B43-810C82D39F38}">
      <dgm:prSet/>
      <dgm:spPr/>
      <dgm:t>
        <a:bodyPr/>
        <a:lstStyle/>
        <a:p>
          <a:endParaRPr lang="en-US">
            <a:solidFill>
              <a:schemeClr val="tx1"/>
            </a:solidFill>
          </a:endParaRPr>
        </a:p>
      </dgm:t>
    </dgm:pt>
    <dgm:pt modelId="{7898CFC0-C083-4D6C-9DE3-AC9618D9D140}" type="sibTrans" cxnId="{ADE038C3-EFB6-4280-8B43-810C82D39F38}">
      <dgm:prSet/>
      <dgm:spPr/>
      <dgm:t>
        <a:bodyPr/>
        <a:lstStyle/>
        <a:p>
          <a:endParaRPr lang="en-US">
            <a:solidFill>
              <a:schemeClr val="tx1"/>
            </a:solidFill>
          </a:endParaRPr>
        </a:p>
      </dgm:t>
    </dgm:pt>
    <dgm:pt modelId="{647A121F-649E-41D2-9CD6-C74DA80F414C}">
      <dgm:prSet/>
      <dgm:spPr/>
      <dgm:t>
        <a:bodyPr/>
        <a:lstStyle/>
        <a:p>
          <a:r>
            <a:rPr lang="en-US" smtClean="0">
              <a:solidFill>
                <a:schemeClr val="tx1"/>
              </a:solidFill>
            </a:rPr>
            <a:t>Pay taxes</a:t>
          </a:r>
          <a:endParaRPr lang="en-US" dirty="0" smtClean="0">
            <a:solidFill>
              <a:schemeClr val="tx1"/>
            </a:solidFill>
          </a:endParaRPr>
        </a:p>
      </dgm:t>
    </dgm:pt>
    <dgm:pt modelId="{CF893C71-A43F-42F7-A4A0-ACCCAE231452}" type="parTrans" cxnId="{D6B06B26-AF44-4728-ADC8-DFC611F9E13B}">
      <dgm:prSet/>
      <dgm:spPr/>
      <dgm:t>
        <a:bodyPr/>
        <a:lstStyle/>
        <a:p>
          <a:endParaRPr lang="en-US">
            <a:solidFill>
              <a:schemeClr val="tx1"/>
            </a:solidFill>
          </a:endParaRPr>
        </a:p>
      </dgm:t>
    </dgm:pt>
    <dgm:pt modelId="{E9CD563B-C7A5-4AB1-A7D4-F0026656ACC6}" type="sibTrans" cxnId="{D6B06B26-AF44-4728-ADC8-DFC611F9E13B}">
      <dgm:prSet/>
      <dgm:spPr/>
      <dgm:t>
        <a:bodyPr/>
        <a:lstStyle/>
        <a:p>
          <a:endParaRPr lang="en-US">
            <a:solidFill>
              <a:schemeClr val="tx1"/>
            </a:solidFill>
          </a:endParaRPr>
        </a:p>
      </dgm:t>
    </dgm:pt>
    <dgm:pt modelId="{4E7C41A4-C68D-4DAF-B4EC-5E6017A848D6}">
      <dgm:prSet/>
      <dgm:spPr/>
      <dgm:t>
        <a:bodyPr/>
        <a:lstStyle/>
        <a:p>
          <a:r>
            <a:rPr lang="en-US" smtClean="0">
              <a:solidFill>
                <a:schemeClr val="tx1"/>
              </a:solidFill>
            </a:rPr>
            <a:t>File appeal again</a:t>
          </a:r>
          <a:endParaRPr lang="en-US" dirty="0" smtClean="0">
            <a:solidFill>
              <a:schemeClr val="tx1"/>
            </a:solidFill>
          </a:endParaRPr>
        </a:p>
      </dgm:t>
    </dgm:pt>
    <dgm:pt modelId="{4EA59C51-3A67-4497-87E3-FA69F448875C}" type="parTrans" cxnId="{9442F540-213F-4470-B695-9759443E925E}">
      <dgm:prSet/>
      <dgm:spPr/>
      <dgm:t>
        <a:bodyPr/>
        <a:lstStyle/>
        <a:p>
          <a:endParaRPr lang="en-US">
            <a:solidFill>
              <a:schemeClr val="tx1"/>
            </a:solidFill>
          </a:endParaRPr>
        </a:p>
      </dgm:t>
    </dgm:pt>
    <dgm:pt modelId="{0CD0BA62-7741-437A-9862-BE2BF63E66EF}" type="sibTrans" cxnId="{9442F540-213F-4470-B695-9759443E925E}">
      <dgm:prSet/>
      <dgm:spPr/>
      <dgm:t>
        <a:bodyPr/>
        <a:lstStyle/>
        <a:p>
          <a:endParaRPr lang="en-US">
            <a:solidFill>
              <a:schemeClr val="tx1"/>
            </a:solidFill>
          </a:endParaRPr>
        </a:p>
      </dgm:t>
    </dgm:pt>
    <dgm:pt modelId="{347C3106-22C2-44DD-BC2E-A0596EE63FAB}">
      <dgm:prSet/>
      <dgm:spPr/>
      <dgm:t>
        <a:bodyPr/>
        <a:lstStyle/>
        <a:p>
          <a:r>
            <a:rPr lang="en-US" smtClean="0">
              <a:solidFill>
                <a:schemeClr val="tx1"/>
              </a:solidFill>
            </a:rPr>
            <a:t>Get the delay condoned</a:t>
          </a:r>
          <a:endParaRPr lang="en-US" dirty="0" smtClean="0">
            <a:solidFill>
              <a:schemeClr val="tx1"/>
            </a:solidFill>
          </a:endParaRPr>
        </a:p>
      </dgm:t>
    </dgm:pt>
    <dgm:pt modelId="{4C0078C3-A98B-40E6-94F6-315CBC5BFF45}" type="parTrans" cxnId="{F5B59F0E-8C2E-4E55-A8AF-11805B5FC3FD}">
      <dgm:prSet/>
      <dgm:spPr/>
      <dgm:t>
        <a:bodyPr/>
        <a:lstStyle/>
        <a:p>
          <a:endParaRPr lang="en-US">
            <a:solidFill>
              <a:schemeClr val="tx1"/>
            </a:solidFill>
          </a:endParaRPr>
        </a:p>
      </dgm:t>
    </dgm:pt>
    <dgm:pt modelId="{4CCECBD3-E4CC-4EB7-9F96-D47695D4BD52}" type="sibTrans" cxnId="{F5B59F0E-8C2E-4E55-A8AF-11805B5FC3FD}">
      <dgm:prSet/>
      <dgm:spPr/>
      <dgm:t>
        <a:bodyPr/>
        <a:lstStyle/>
        <a:p>
          <a:endParaRPr lang="en-US">
            <a:solidFill>
              <a:schemeClr val="tx1"/>
            </a:solidFill>
          </a:endParaRPr>
        </a:p>
      </dgm:t>
    </dgm:pt>
    <dgm:pt modelId="{BE8A6D7F-BE9E-4E8C-BCE4-9F2CF84060EF}">
      <dgm:prSet/>
      <dgm:spPr/>
      <dgm:t>
        <a:bodyPr/>
        <a:lstStyle/>
        <a:p>
          <a:r>
            <a:rPr lang="en-US" smtClean="0">
              <a:solidFill>
                <a:schemeClr val="tx1"/>
              </a:solidFill>
            </a:rPr>
            <a:t>Sufficient cause for delay</a:t>
          </a:r>
          <a:endParaRPr lang="en-US" dirty="0" smtClean="0">
            <a:solidFill>
              <a:schemeClr val="tx1"/>
            </a:solidFill>
          </a:endParaRPr>
        </a:p>
      </dgm:t>
    </dgm:pt>
    <dgm:pt modelId="{31A869FB-11A7-4210-8555-F15673F144CB}" type="parTrans" cxnId="{86C43F0D-E5CE-4C29-B8FA-06AE15235865}">
      <dgm:prSet/>
      <dgm:spPr/>
      <dgm:t>
        <a:bodyPr/>
        <a:lstStyle/>
        <a:p>
          <a:endParaRPr lang="en-US">
            <a:solidFill>
              <a:schemeClr val="tx1"/>
            </a:solidFill>
          </a:endParaRPr>
        </a:p>
      </dgm:t>
    </dgm:pt>
    <dgm:pt modelId="{46C991A1-247E-4D65-B0DC-82CD40271928}" type="sibTrans" cxnId="{86C43F0D-E5CE-4C29-B8FA-06AE15235865}">
      <dgm:prSet/>
      <dgm:spPr/>
      <dgm:t>
        <a:bodyPr/>
        <a:lstStyle/>
        <a:p>
          <a:endParaRPr lang="en-US">
            <a:solidFill>
              <a:schemeClr val="tx1"/>
            </a:solidFill>
          </a:endParaRPr>
        </a:p>
      </dgm:t>
    </dgm:pt>
    <dgm:pt modelId="{0591C408-D7A6-40DF-8DE7-DFEEADD66F85}" type="pres">
      <dgm:prSet presAssocID="{35781BFF-5C2F-4079-92BC-D0C042CEDF6C}" presName="hierChild1" presStyleCnt="0">
        <dgm:presLayoutVars>
          <dgm:orgChart val="1"/>
          <dgm:chPref val="1"/>
          <dgm:dir/>
          <dgm:animOne val="branch"/>
          <dgm:animLvl val="lvl"/>
          <dgm:resizeHandles/>
        </dgm:presLayoutVars>
      </dgm:prSet>
      <dgm:spPr/>
      <dgm:t>
        <a:bodyPr/>
        <a:lstStyle/>
        <a:p>
          <a:endParaRPr lang="en-US"/>
        </a:p>
      </dgm:t>
    </dgm:pt>
    <dgm:pt modelId="{F1B8B028-1C97-4411-8618-957BEE1AECE5}" type="pres">
      <dgm:prSet presAssocID="{609824FF-396D-4437-9C5F-21678B8104C4}" presName="hierRoot1" presStyleCnt="0">
        <dgm:presLayoutVars>
          <dgm:hierBranch val="init"/>
        </dgm:presLayoutVars>
      </dgm:prSet>
      <dgm:spPr/>
      <dgm:t>
        <a:bodyPr/>
        <a:lstStyle/>
        <a:p>
          <a:endParaRPr lang="en-US"/>
        </a:p>
      </dgm:t>
    </dgm:pt>
    <dgm:pt modelId="{E64F0097-A4EF-4502-A135-87CF40230307}" type="pres">
      <dgm:prSet presAssocID="{609824FF-396D-4437-9C5F-21678B8104C4}" presName="rootComposite1" presStyleCnt="0"/>
      <dgm:spPr/>
      <dgm:t>
        <a:bodyPr/>
        <a:lstStyle/>
        <a:p>
          <a:endParaRPr lang="en-US"/>
        </a:p>
      </dgm:t>
    </dgm:pt>
    <dgm:pt modelId="{C9C5AC66-7E02-4E8B-8CAB-4AE1FADAD982}" type="pres">
      <dgm:prSet presAssocID="{609824FF-396D-4437-9C5F-21678B8104C4}" presName="rootText1" presStyleLbl="node0" presStyleIdx="0" presStyleCnt="1" custLinFactNeighborY="-25530">
        <dgm:presLayoutVars>
          <dgm:chPref val="3"/>
        </dgm:presLayoutVars>
      </dgm:prSet>
      <dgm:spPr/>
      <dgm:t>
        <a:bodyPr/>
        <a:lstStyle/>
        <a:p>
          <a:endParaRPr lang="en-US"/>
        </a:p>
      </dgm:t>
    </dgm:pt>
    <dgm:pt modelId="{503C6C6F-BA67-48AA-BFB6-025474D8F6BE}" type="pres">
      <dgm:prSet presAssocID="{609824FF-396D-4437-9C5F-21678B8104C4}" presName="rootConnector1" presStyleLbl="node1" presStyleIdx="0" presStyleCnt="0"/>
      <dgm:spPr/>
      <dgm:t>
        <a:bodyPr/>
        <a:lstStyle/>
        <a:p>
          <a:endParaRPr lang="en-US"/>
        </a:p>
      </dgm:t>
    </dgm:pt>
    <dgm:pt modelId="{B5CD6D7E-40D3-4CDB-9C0B-D637E7FFCDE7}" type="pres">
      <dgm:prSet presAssocID="{609824FF-396D-4437-9C5F-21678B8104C4}" presName="hierChild2" presStyleCnt="0"/>
      <dgm:spPr/>
      <dgm:t>
        <a:bodyPr/>
        <a:lstStyle/>
        <a:p>
          <a:endParaRPr lang="en-US"/>
        </a:p>
      </dgm:t>
    </dgm:pt>
    <dgm:pt modelId="{9D2D917D-54E5-4F49-B4CD-594B54E664F8}" type="pres">
      <dgm:prSet presAssocID="{CF893C71-A43F-42F7-A4A0-ACCCAE231452}" presName="Name37" presStyleLbl="parChTrans1D2" presStyleIdx="0" presStyleCnt="4"/>
      <dgm:spPr/>
      <dgm:t>
        <a:bodyPr/>
        <a:lstStyle/>
        <a:p>
          <a:endParaRPr lang="en-US"/>
        </a:p>
      </dgm:t>
    </dgm:pt>
    <dgm:pt modelId="{18CF4BA5-3196-4CE6-A38E-CBC515581AC7}" type="pres">
      <dgm:prSet presAssocID="{647A121F-649E-41D2-9CD6-C74DA80F414C}" presName="hierRoot2" presStyleCnt="0">
        <dgm:presLayoutVars>
          <dgm:hierBranch val="init"/>
        </dgm:presLayoutVars>
      </dgm:prSet>
      <dgm:spPr/>
      <dgm:t>
        <a:bodyPr/>
        <a:lstStyle/>
        <a:p>
          <a:endParaRPr lang="en-US"/>
        </a:p>
      </dgm:t>
    </dgm:pt>
    <dgm:pt modelId="{B70FC24D-6359-41B3-8D77-B01511DA0742}" type="pres">
      <dgm:prSet presAssocID="{647A121F-649E-41D2-9CD6-C74DA80F414C}" presName="rootComposite" presStyleCnt="0"/>
      <dgm:spPr/>
      <dgm:t>
        <a:bodyPr/>
        <a:lstStyle/>
        <a:p>
          <a:endParaRPr lang="en-US"/>
        </a:p>
      </dgm:t>
    </dgm:pt>
    <dgm:pt modelId="{B39AC376-21A1-450A-9799-C6154416690B}" type="pres">
      <dgm:prSet presAssocID="{647A121F-649E-41D2-9CD6-C74DA80F414C}" presName="rootText" presStyleLbl="node2" presStyleIdx="0" presStyleCnt="4">
        <dgm:presLayoutVars>
          <dgm:chPref val="3"/>
        </dgm:presLayoutVars>
      </dgm:prSet>
      <dgm:spPr/>
      <dgm:t>
        <a:bodyPr/>
        <a:lstStyle/>
        <a:p>
          <a:endParaRPr lang="en-US"/>
        </a:p>
      </dgm:t>
    </dgm:pt>
    <dgm:pt modelId="{9EBF417C-83F6-404F-96FF-BFC8395166F7}" type="pres">
      <dgm:prSet presAssocID="{647A121F-649E-41D2-9CD6-C74DA80F414C}" presName="rootConnector" presStyleLbl="node2" presStyleIdx="0" presStyleCnt="4"/>
      <dgm:spPr/>
      <dgm:t>
        <a:bodyPr/>
        <a:lstStyle/>
        <a:p>
          <a:endParaRPr lang="en-US"/>
        </a:p>
      </dgm:t>
    </dgm:pt>
    <dgm:pt modelId="{D73F9524-657D-4B79-8FB1-36688530A797}" type="pres">
      <dgm:prSet presAssocID="{647A121F-649E-41D2-9CD6-C74DA80F414C}" presName="hierChild4" presStyleCnt="0"/>
      <dgm:spPr/>
      <dgm:t>
        <a:bodyPr/>
        <a:lstStyle/>
        <a:p>
          <a:endParaRPr lang="en-US"/>
        </a:p>
      </dgm:t>
    </dgm:pt>
    <dgm:pt modelId="{21FAA983-5F90-4F04-BD9F-A72D84653D67}" type="pres">
      <dgm:prSet presAssocID="{647A121F-649E-41D2-9CD6-C74DA80F414C}" presName="hierChild5" presStyleCnt="0"/>
      <dgm:spPr/>
      <dgm:t>
        <a:bodyPr/>
        <a:lstStyle/>
        <a:p>
          <a:endParaRPr lang="en-US"/>
        </a:p>
      </dgm:t>
    </dgm:pt>
    <dgm:pt modelId="{A8B4C69F-5408-46E3-B156-AE39CE184463}" type="pres">
      <dgm:prSet presAssocID="{4EA59C51-3A67-4497-87E3-FA69F448875C}" presName="Name37" presStyleLbl="parChTrans1D2" presStyleIdx="1" presStyleCnt="4"/>
      <dgm:spPr/>
      <dgm:t>
        <a:bodyPr/>
        <a:lstStyle/>
        <a:p>
          <a:endParaRPr lang="en-US"/>
        </a:p>
      </dgm:t>
    </dgm:pt>
    <dgm:pt modelId="{B87C82E5-2712-422E-9272-AFC92348BD2F}" type="pres">
      <dgm:prSet presAssocID="{4E7C41A4-C68D-4DAF-B4EC-5E6017A848D6}" presName="hierRoot2" presStyleCnt="0">
        <dgm:presLayoutVars>
          <dgm:hierBranch val="init"/>
        </dgm:presLayoutVars>
      </dgm:prSet>
      <dgm:spPr/>
      <dgm:t>
        <a:bodyPr/>
        <a:lstStyle/>
        <a:p>
          <a:endParaRPr lang="en-US"/>
        </a:p>
      </dgm:t>
    </dgm:pt>
    <dgm:pt modelId="{23B34BF2-7365-40DD-8E94-FD844ADDFC98}" type="pres">
      <dgm:prSet presAssocID="{4E7C41A4-C68D-4DAF-B4EC-5E6017A848D6}" presName="rootComposite" presStyleCnt="0"/>
      <dgm:spPr/>
      <dgm:t>
        <a:bodyPr/>
        <a:lstStyle/>
        <a:p>
          <a:endParaRPr lang="en-US"/>
        </a:p>
      </dgm:t>
    </dgm:pt>
    <dgm:pt modelId="{F8A49A45-D2BE-4990-BF88-6D92BAB2D783}" type="pres">
      <dgm:prSet presAssocID="{4E7C41A4-C68D-4DAF-B4EC-5E6017A848D6}" presName="rootText" presStyleLbl="node2" presStyleIdx="1" presStyleCnt="4">
        <dgm:presLayoutVars>
          <dgm:chPref val="3"/>
        </dgm:presLayoutVars>
      </dgm:prSet>
      <dgm:spPr/>
      <dgm:t>
        <a:bodyPr/>
        <a:lstStyle/>
        <a:p>
          <a:endParaRPr lang="en-US"/>
        </a:p>
      </dgm:t>
    </dgm:pt>
    <dgm:pt modelId="{00F5D322-11CC-453D-8330-827B5BA717DB}" type="pres">
      <dgm:prSet presAssocID="{4E7C41A4-C68D-4DAF-B4EC-5E6017A848D6}" presName="rootConnector" presStyleLbl="node2" presStyleIdx="1" presStyleCnt="4"/>
      <dgm:spPr/>
      <dgm:t>
        <a:bodyPr/>
        <a:lstStyle/>
        <a:p>
          <a:endParaRPr lang="en-US"/>
        </a:p>
      </dgm:t>
    </dgm:pt>
    <dgm:pt modelId="{C6B29B37-026F-43DC-BCEE-C378C183E959}" type="pres">
      <dgm:prSet presAssocID="{4E7C41A4-C68D-4DAF-B4EC-5E6017A848D6}" presName="hierChild4" presStyleCnt="0"/>
      <dgm:spPr/>
      <dgm:t>
        <a:bodyPr/>
        <a:lstStyle/>
        <a:p>
          <a:endParaRPr lang="en-US"/>
        </a:p>
      </dgm:t>
    </dgm:pt>
    <dgm:pt modelId="{66A12F7B-E390-4ACA-BD09-5D76F0D5B590}" type="pres">
      <dgm:prSet presAssocID="{4E7C41A4-C68D-4DAF-B4EC-5E6017A848D6}" presName="hierChild5" presStyleCnt="0"/>
      <dgm:spPr/>
      <dgm:t>
        <a:bodyPr/>
        <a:lstStyle/>
        <a:p>
          <a:endParaRPr lang="en-US"/>
        </a:p>
      </dgm:t>
    </dgm:pt>
    <dgm:pt modelId="{F3D2080F-BBE7-4E09-BE76-B8120CE4A5D2}" type="pres">
      <dgm:prSet presAssocID="{4C0078C3-A98B-40E6-94F6-315CBC5BFF45}" presName="Name37" presStyleLbl="parChTrans1D2" presStyleIdx="2" presStyleCnt="4"/>
      <dgm:spPr/>
      <dgm:t>
        <a:bodyPr/>
        <a:lstStyle/>
        <a:p>
          <a:endParaRPr lang="en-US"/>
        </a:p>
      </dgm:t>
    </dgm:pt>
    <dgm:pt modelId="{0134F468-DED2-41FF-A914-DFC0DEAD0756}" type="pres">
      <dgm:prSet presAssocID="{347C3106-22C2-44DD-BC2E-A0596EE63FAB}" presName="hierRoot2" presStyleCnt="0">
        <dgm:presLayoutVars>
          <dgm:hierBranch val="init"/>
        </dgm:presLayoutVars>
      </dgm:prSet>
      <dgm:spPr/>
      <dgm:t>
        <a:bodyPr/>
        <a:lstStyle/>
        <a:p>
          <a:endParaRPr lang="en-US"/>
        </a:p>
      </dgm:t>
    </dgm:pt>
    <dgm:pt modelId="{3A46989D-3FF1-479D-90C1-1D6F77945677}" type="pres">
      <dgm:prSet presAssocID="{347C3106-22C2-44DD-BC2E-A0596EE63FAB}" presName="rootComposite" presStyleCnt="0"/>
      <dgm:spPr/>
      <dgm:t>
        <a:bodyPr/>
        <a:lstStyle/>
        <a:p>
          <a:endParaRPr lang="en-US"/>
        </a:p>
      </dgm:t>
    </dgm:pt>
    <dgm:pt modelId="{179C76DB-166B-420C-9ABE-C5E407C2B04B}" type="pres">
      <dgm:prSet presAssocID="{347C3106-22C2-44DD-BC2E-A0596EE63FAB}" presName="rootText" presStyleLbl="node2" presStyleIdx="2" presStyleCnt="4">
        <dgm:presLayoutVars>
          <dgm:chPref val="3"/>
        </dgm:presLayoutVars>
      </dgm:prSet>
      <dgm:spPr/>
      <dgm:t>
        <a:bodyPr/>
        <a:lstStyle/>
        <a:p>
          <a:endParaRPr lang="en-US"/>
        </a:p>
      </dgm:t>
    </dgm:pt>
    <dgm:pt modelId="{E0CF751B-B6B2-445B-8546-026010EE6B98}" type="pres">
      <dgm:prSet presAssocID="{347C3106-22C2-44DD-BC2E-A0596EE63FAB}" presName="rootConnector" presStyleLbl="node2" presStyleIdx="2" presStyleCnt="4"/>
      <dgm:spPr/>
      <dgm:t>
        <a:bodyPr/>
        <a:lstStyle/>
        <a:p>
          <a:endParaRPr lang="en-US"/>
        </a:p>
      </dgm:t>
    </dgm:pt>
    <dgm:pt modelId="{A0BB24A5-1BB1-48C5-9E27-B625D6BAA455}" type="pres">
      <dgm:prSet presAssocID="{347C3106-22C2-44DD-BC2E-A0596EE63FAB}" presName="hierChild4" presStyleCnt="0"/>
      <dgm:spPr/>
      <dgm:t>
        <a:bodyPr/>
        <a:lstStyle/>
        <a:p>
          <a:endParaRPr lang="en-US"/>
        </a:p>
      </dgm:t>
    </dgm:pt>
    <dgm:pt modelId="{9B94F904-885F-4702-A458-8D5F3AAD2566}" type="pres">
      <dgm:prSet presAssocID="{347C3106-22C2-44DD-BC2E-A0596EE63FAB}" presName="hierChild5" presStyleCnt="0"/>
      <dgm:spPr/>
      <dgm:t>
        <a:bodyPr/>
        <a:lstStyle/>
        <a:p>
          <a:endParaRPr lang="en-US"/>
        </a:p>
      </dgm:t>
    </dgm:pt>
    <dgm:pt modelId="{2B7EB3FE-813B-4B78-9300-DD84DF73AE16}" type="pres">
      <dgm:prSet presAssocID="{31A869FB-11A7-4210-8555-F15673F144CB}" presName="Name37" presStyleLbl="parChTrans1D2" presStyleIdx="3" presStyleCnt="4"/>
      <dgm:spPr/>
      <dgm:t>
        <a:bodyPr/>
        <a:lstStyle/>
        <a:p>
          <a:endParaRPr lang="en-US"/>
        </a:p>
      </dgm:t>
    </dgm:pt>
    <dgm:pt modelId="{CF02ED4E-2128-4F9A-9237-1F487C17FE3A}" type="pres">
      <dgm:prSet presAssocID="{BE8A6D7F-BE9E-4E8C-BCE4-9F2CF84060EF}" presName="hierRoot2" presStyleCnt="0">
        <dgm:presLayoutVars>
          <dgm:hierBranch val="init"/>
        </dgm:presLayoutVars>
      </dgm:prSet>
      <dgm:spPr/>
      <dgm:t>
        <a:bodyPr/>
        <a:lstStyle/>
        <a:p>
          <a:endParaRPr lang="en-US"/>
        </a:p>
      </dgm:t>
    </dgm:pt>
    <dgm:pt modelId="{FE8A2C59-A9BB-43C2-9BC6-E7B6D508DC66}" type="pres">
      <dgm:prSet presAssocID="{BE8A6D7F-BE9E-4E8C-BCE4-9F2CF84060EF}" presName="rootComposite" presStyleCnt="0"/>
      <dgm:spPr/>
      <dgm:t>
        <a:bodyPr/>
        <a:lstStyle/>
        <a:p>
          <a:endParaRPr lang="en-US"/>
        </a:p>
      </dgm:t>
    </dgm:pt>
    <dgm:pt modelId="{9C8F37E1-AA32-4A51-B14E-BBFCC1231FAD}" type="pres">
      <dgm:prSet presAssocID="{BE8A6D7F-BE9E-4E8C-BCE4-9F2CF84060EF}" presName="rootText" presStyleLbl="node2" presStyleIdx="3" presStyleCnt="4">
        <dgm:presLayoutVars>
          <dgm:chPref val="3"/>
        </dgm:presLayoutVars>
      </dgm:prSet>
      <dgm:spPr/>
      <dgm:t>
        <a:bodyPr/>
        <a:lstStyle/>
        <a:p>
          <a:endParaRPr lang="en-US"/>
        </a:p>
      </dgm:t>
    </dgm:pt>
    <dgm:pt modelId="{22AF153E-405D-4597-A65E-F6CEE67739BD}" type="pres">
      <dgm:prSet presAssocID="{BE8A6D7F-BE9E-4E8C-BCE4-9F2CF84060EF}" presName="rootConnector" presStyleLbl="node2" presStyleIdx="3" presStyleCnt="4"/>
      <dgm:spPr/>
      <dgm:t>
        <a:bodyPr/>
        <a:lstStyle/>
        <a:p>
          <a:endParaRPr lang="en-US"/>
        </a:p>
      </dgm:t>
    </dgm:pt>
    <dgm:pt modelId="{573B6F77-1FB5-4652-A8B7-DAD3F8B29345}" type="pres">
      <dgm:prSet presAssocID="{BE8A6D7F-BE9E-4E8C-BCE4-9F2CF84060EF}" presName="hierChild4" presStyleCnt="0"/>
      <dgm:spPr/>
      <dgm:t>
        <a:bodyPr/>
        <a:lstStyle/>
        <a:p>
          <a:endParaRPr lang="en-US"/>
        </a:p>
      </dgm:t>
    </dgm:pt>
    <dgm:pt modelId="{3A0F34CE-E00D-4422-86FF-159BD9839E29}" type="pres">
      <dgm:prSet presAssocID="{BE8A6D7F-BE9E-4E8C-BCE4-9F2CF84060EF}" presName="hierChild5" presStyleCnt="0"/>
      <dgm:spPr/>
      <dgm:t>
        <a:bodyPr/>
        <a:lstStyle/>
        <a:p>
          <a:endParaRPr lang="en-US"/>
        </a:p>
      </dgm:t>
    </dgm:pt>
    <dgm:pt modelId="{39D62D62-5CA3-495D-BAA6-AE7FB8C75EB6}" type="pres">
      <dgm:prSet presAssocID="{609824FF-396D-4437-9C5F-21678B8104C4}" presName="hierChild3" presStyleCnt="0"/>
      <dgm:spPr/>
      <dgm:t>
        <a:bodyPr/>
        <a:lstStyle/>
        <a:p>
          <a:endParaRPr lang="en-US"/>
        </a:p>
      </dgm:t>
    </dgm:pt>
  </dgm:ptLst>
  <dgm:cxnLst>
    <dgm:cxn modelId="{B60AA285-2CFE-4E2E-A609-6E7EFF89F363}" type="presOf" srcId="{647A121F-649E-41D2-9CD6-C74DA80F414C}" destId="{9EBF417C-83F6-404F-96FF-BFC8395166F7}" srcOrd="1" destOrd="0" presId="urn:microsoft.com/office/officeart/2005/8/layout/orgChart1"/>
    <dgm:cxn modelId="{86C43F0D-E5CE-4C29-B8FA-06AE15235865}" srcId="{609824FF-396D-4437-9C5F-21678B8104C4}" destId="{BE8A6D7F-BE9E-4E8C-BCE4-9F2CF84060EF}" srcOrd="3" destOrd="0" parTransId="{31A869FB-11A7-4210-8555-F15673F144CB}" sibTransId="{46C991A1-247E-4D65-B0DC-82CD40271928}"/>
    <dgm:cxn modelId="{547CFACD-2670-40E6-A038-181EE88A4803}" type="presOf" srcId="{647A121F-649E-41D2-9CD6-C74DA80F414C}" destId="{B39AC376-21A1-450A-9799-C6154416690B}" srcOrd="0" destOrd="0" presId="urn:microsoft.com/office/officeart/2005/8/layout/orgChart1"/>
    <dgm:cxn modelId="{F412D123-479B-417D-89E8-E4CB1B6B6DEC}" type="presOf" srcId="{4E7C41A4-C68D-4DAF-B4EC-5E6017A848D6}" destId="{00F5D322-11CC-453D-8330-827B5BA717DB}" srcOrd="1" destOrd="0" presId="urn:microsoft.com/office/officeart/2005/8/layout/orgChart1"/>
    <dgm:cxn modelId="{CB0FFAA5-2628-4250-90FD-B6F70C3D60EB}" type="presOf" srcId="{CF893C71-A43F-42F7-A4A0-ACCCAE231452}" destId="{9D2D917D-54E5-4F49-B4CD-594B54E664F8}" srcOrd="0" destOrd="0" presId="urn:microsoft.com/office/officeart/2005/8/layout/orgChart1"/>
    <dgm:cxn modelId="{28F18612-689B-40B2-9964-68A6B0266D9C}" type="presOf" srcId="{4EA59C51-3A67-4497-87E3-FA69F448875C}" destId="{A8B4C69F-5408-46E3-B156-AE39CE184463}" srcOrd="0" destOrd="0" presId="urn:microsoft.com/office/officeart/2005/8/layout/orgChart1"/>
    <dgm:cxn modelId="{F5B59F0E-8C2E-4E55-A8AF-11805B5FC3FD}" srcId="{609824FF-396D-4437-9C5F-21678B8104C4}" destId="{347C3106-22C2-44DD-BC2E-A0596EE63FAB}" srcOrd="2" destOrd="0" parTransId="{4C0078C3-A98B-40E6-94F6-315CBC5BFF45}" sibTransId="{4CCECBD3-E4CC-4EB7-9F96-D47695D4BD52}"/>
    <dgm:cxn modelId="{ADE038C3-EFB6-4280-8B43-810C82D39F38}" srcId="{35781BFF-5C2F-4079-92BC-D0C042CEDF6C}" destId="{609824FF-396D-4437-9C5F-21678B8104C4}" srcOrd="0" destOrd="0" parTransId="{FD50D036-B15F-452E-AA7A-C939DBEAF35A}" sibTransId="{7898CFC0-C083-4D6C-9DE3-AC9618D9D140}"/>
    <dgm:cxn modelId="{34A8D6E9-59C0-4378-890B-ADBCAF6DBFE9}" type="presOf" srcId="{609824FF-396D-4437-9C5F-21678B8104C4}" destId="{503C6C6F-BA67-48AA-BFB6-025474D8F6BE}" srcOrd="1" destOrd="0" presId="urn:microsoft.com/office/officeart/2005/8/layout/orgChart1"/>
    <dgm:cxn modelId="{56D58225-11C5-4439-8EEC-BF4A5DA7A589}" type="presOf" srcId="{BE8A6D7F-BE9E-4E8C-BCE4-9F2CF84060EF}" destId="{22AF153E-405D-4597-A65E-F6CEE67739BD}" srcOrd="1" destOrd="0" presId="urn:microsoft.com/office/officeart/2005/8/layout/orgChart1"/>
    <dgm:cxn modelId="{7A80E652-4269-4067-BC4D-D9A444B44FFF}" type="presOf" srcId="{35781BFF-5C2F-4079-92BC-D0C042CEDF6C}" destId="{0591C408-D7A6-40DF-8DE7-DFEEADD66F85}" srcOrd="0" destOrd="0" presId="urn:microsoft.com/office/officeart/2005/8/layout/orgChart1"/>
    <dgm:cxn modelId="{1FEFE5AC-0272-4357-A2AC-043CFDFBD05B}" type="presOf" srcId="{4E7C41A4-C68D-4DAF-B4EC-5E6017A848D6}" destId="{F8A49A45-D2BE-4990-BF88-6D92BAB2D783}" srcOrd="0" destOrd="0" presId="urn:microsoft.com/office/officeart/2005/8/layout/orgChart1"/>
    <dgm:cxn modelId="{D6B06B26-AF44-4728-ADC8-DFC611F9E13B}" srcId="{609824FF-396D-4437-9C5F-21678B8104C4}" destId="{647A121F-649E-41D2-9CD6-C74DA80F414C}" srcOrd="0" destOrd="0" parTransId="{CF893C71-A43F-42F7-A4A0-ACCCAE231452}" sibTransId="{E9CD563B-C7A5-4AB1-A7D4-F0026656ACC6}"/>
    <dgm:cxn modelId="{DF4DEF26-18DA-4BFA-9F0C-9CD94018EB6C}" type="presOf" srcId="{347C3106-22C2-44DD-BC2E-A0596EE63FAB}" destId="{E0CF751B-B6B2-445B-8546-026010EE6B98}" srcOrd="1" destOrd="0" presId="urn:microsoft.com/office/officeart/2005/8/layout/orgChart1"/>
    <dgm:cxn modelId="{00861752-A8C7-4013-90F3-E63B2FB8B4E7}" type="presOf" srcId="{4C0078C3-A98B-40E6-94F6-315CBC5BFF45}" destId="{F3D2080F-BBE7-4E09-BE76-B8120CE4A5D2}" srcOrd="0" destOrd="0" presId="urn:microsoft.com/office/officeart/2005/8/layout/orgChart1"/>
    <dgm:cxn modelId="{98F8FD40-DA65-4062-BCB3-C8B5F50858E5}" type="presOf" srcId="{347C3106-22C2-44DD-BC2E-A0596EE63FAB}" destId="{179C76DB-166B-420C-9ABE-C5E407C2B04B}" srcOrd="0" destOrd="0" presId="urn:microsoft.com/office/officeart/2005/8/layout/orgChart1"/>
    <dgm:cxn modelId="{284E90BC-0EAA-4A9D-A660-06011083D8E4}" type="presOf" srcId="{31A869FB-11A7-4210-8555-F15673F144CB}" destId="{2B7EB3FE-813B-4B78-9300-DD84DF73AE16}" srcOrd="0" destOrd="0" presId="urn:microsoft.com/office/officeart/2005/8/layout/orgChart1"/>
    <dgm:cxn modelId="{7F5D3789-5C3E-4D83-A82C-C979C6CAC4CA}" type="presOf" srcId="{BE8A6D7F-BE9E-4E8C-BCE4-9F2CF84060EF}" destId="{9C8F37E1-AA32-4A51-B14E-BBFCC1231FAD}" srcOrd="0" destOrd="0" presId="urn:microsoft.com/office/officeart/2005/8/layout/orgChart1"/>
    <dgm:cxn modelId="{E2645AB9-B9FD-42C4-BCDB-3602788703A8}" type="presOf" srcId="{609824FF-396D-4437-9C5F-21678B8104C4}" destId="{C9C5AC66-7E02-4E8B-8CAB-4AE1FADAD982}" srcOrd="0" destOrd="0" presId="urn:microsoft.com/office/officeart/2005/8/layout/orgChart1"/>
    <dgm:cxn modelId="{9442F540-213F-4470-B695-9759443E925E}" srcId="{609824FF-396D-4437-9C5F-21678B8104C4}" destId="{4E7C41A4-C68D-4DAF-B4EC-5E6017A848D6}" srcOrd="1" destOrd="0" parTransId="{4EA59C51-3A67-4497-87E3-FA69F448875C}" sibTransId="{0CD0BA62-7741-437A-9862-BE2BF63E66EF}"/>
    <dgm:cxn modelId="{C820D32F-ADD6-4416-8E48-19D9B3E5D9BF}" type="presParOf" srcId="{0591C408-D7A6-40DF-8DE7-DFEEADD66F85}" destId="{F1B8B028-1C97-4411-8618-957BEE1AECE5}" srcOrd="0" destOrd="0" presId="urn:microsoft.com/office/officeart/2005/8/layout/orgChart1"/>
    <dgm:cxn modelId="{55B41922-1D0C-4116-BB7F-A1EDC7859F8A}" type="presParOf" srcId="{F1B8B028-1C97-4411-8618-957BEE1AECE5}" destId="{E64F0097-A4EF-4502-A135-87CF40230307}" srcOrd="0" destOrd="0" presId="urn:microsoft.com/office/officeart/2005/8/layout/orgChart1"/>
    <dgm:cxn modelId="{6C2AEC57-46DB-4881-A41E-6FE5AFEB28A6}" type="presParOf" srcId="{E64F0097-A4EF-4502-A135-87CF40230307}" destId="{C9C5AC66-7E02-4E8B-8CAB-4AE1FADAD982}" srcOrd="0" destOrd="0" presId="urn:microsoft.com/office/officeart/2005/8/layout/orgChart1"/>
    <dgm:cxn modelId="{164A67B3-10BC-407D-8F33-71B49646F492}" type="presParOf" srcId="{E64F0097-A4EF-4502-A135-87CF40230307}" destId="{503C6C6F-BA67-48AA-BFB6-025474D8F6BE}" srcOrd="1" destOrd="0" presId="urn:microsoft.com/office/officeart/2005/8/layout/orgChart1"/>
    <dgm:cxn modelId="{71521BBB-47FC-42CE-97DA-3A9D84AC6BA2}" type="presParOf" srcId="{F1B8B028-1C97-4411-8618-957BEE1AECE5}" destId="{B5CD6D7E-40D3-4CDB-9C0B-D637E7FFCDE7}" srcOrd="1" destOrd="0" presId="urn:microsoft.com/office/officeart/2005/8/layout/orgChart1"/>
    <dgm:cxn modelId="{5CB8CBF2-4795-4C3D-9076-4815EEB71798}" type="presParOf" srcId="{B5CD6D7E-40D3-4CDB-9C0B-D637E7FFCDE7}" destId="{9D2D917D-54E5-4F49-B4CD-594B54E664F8}" srcOrd="0" destOrd="0" presId="urn:microsoft.com/office/officeart/2005/8/layout/orgChart1"/>
    <dgm:cxn modelId="{F09F1C6B-41DB-43E6-A80E-AB1C57319E54}" type="presParOf" srcId="{B5CD6D7E-40D3-4CDB-9C0B-D637E7FFCDE7}" destId="{18CF4BA5-3196-4CE6-A38E-CBC515581AC7}" srcOrd="1" destOrd="0" presId="urn:microsoft.com/office/officeart/2005/8/layout/orgChart1"/>
    <dgm:cxn modelId="{5C634CD0-BBF2-47BE-AB5F-49A3A9A86343}" type="presParOf" srcId="{18CF4BA5-3196-4CE6-A38E-CBC515581AC7}" destId="{B70FC24D-6359-41B3-8D77-B01511DA0742}" srcOrd="0" destOrd="0" presId="urn:microsoft.com/office/officeart/2005/8/layout/orgChart1"/>
    <dgm:cxn modelId="{E93F535E-B6B2-46E1-B8EF-9BBD6190543B}" type="presParOf" srcId="{B70FC24D-6359-41B3-8D77-B01511DA0742}" destId="{B39AC376-21A1-450A-9799-C6154416690B}" srcOrd="0" destOrd="0" presId="urn:microsoft.com/office/officeart/2005/8/layout/orgChart1"/>
    <dgm:cxn modelId="{630EC431-6425-4AAC-84D5-07559E3FBA8A}" type="presParOf" srcId="{B70FC24D-6359-41B3-8D77-B01511DA0742}" destId="{9EBF417C-83F6-404F-96FF-BFC8395166F7}" srcOrd="1" destOrd="0" presId="urn:microsoft.com/office/officeart/2005/8/layout/orgChart1"/>
    <dgm:cxn modelId="{965E818D-9A48-437E-8144-7F5FB3761115}" type="presParOf" srcId="{18CF4BA5-3196-4CE6-A38E-CBC515581AC7}" destId="{D73F9524-657D-4B79-8FB1-36688530A797}" srcOrd="1" destOrd="0" presId="urn:microsoft.com/office/officeart/2005/8/layout/orgChart1"/>
    <dgm:cxn modelId="{2B3BF6E5-142C-419C-AA52-B4D3513C10F8}" type="presParOf" srcId="{18CF4BA5-3196-4CE6-A38E-CBC515581AC7}" destId="{21FAA983-5F90-4F04-BD9F-A72D84653D67}" srcOrd="2" destOrd="0" presId="urn:microsoft.com/office/officeart/2005/8/layout/orgChart1"/>
    <dgm:cxn modelId="{B3E3B10F-0443-452D-AFD4-F5A5DF2F5710}" type="presParOf" srcId="{B5CD6D7E-40D3-4CDB-9C0B-D637E7FFCDE7}" destId="{A8B4C69F-5408-46E3-B156-AE39CE184463}" srcOrd="2" destOrd="0" presId="urn:microsoft.com/office/officeart/2005/8/layout/orgChart1"/>
    <dgm:cxn modelId="{6A2F64C4-85FB-4170-8C2A-183BD0A131A3}" type="presParOf" srcId="{B5CD6D7E-40D3-4CDB-9C0B-D637E7FFCDE7}" destId="{B87C82E5-2712-422E-9272-AFC92348BD2F}" srcOrd="3" destOrd="0" presId="urn:microsoft.com/office/officeart/2005/8/layout/orgChart1"/>
    <dgm:cxn modelId="{5E8EC80E-B3E7-4D80-B766-755793F94FA3}" type="presParOf" srcId="{B87C82E5-2712-422E-9272-AFC92348BD2F}" destId="{23B34BF2-7365-40DD-8E94-FD844ADDFC98}" srcOrd="0" destOrd="0" presId="urn:microsoft.com/office/officeart/2005/8/layout/orgChart1"/>
    <dgm:cxn modelId="{031E613E-3DF1-48CD-ABA6-DA7F11FF836D}" type="presParOf" srcId="{23B34BF2-7365-40DD-8E94-FD844ADDFC98}" destId="{F8A49A45-D2BE-4990-BF88-6D92BAB2D783}" srcOrd="0" destOrd="0" presId="urn:microsoft.com/office/officeart/2005/8/layout/orgChart1"/>
    <dgm:cxn modelId="{8CE006C8-21EB-4333-A828-9679F46EE0FC}" type="presParOf" srcId="{23B34BF2-7365-40DD-8E94-FD844ADDFC98}" destId="{00F5D322-11CC-453D-8330-827B5BA717DB}" srcOrd="1" destOrd="0" presId="urn:microsoft.com/office/officeart/2005/8/layout/orgChart1"/>
    <dgm:cxn modelId="{E42D0EE5-3298-40F2-9E9A-88B33365B276}" type="presParOf" srcId="{B87C82E5-2712-422E-9272-AFC92348BD2F}" destId="{C6B29B37-026F-43DC-BCEE-C378C183E959}" srcOrd="1" destOrd="0" presId="urn:microsoft.com/office/officeart/2005/8/layout/orgChart1"/>
    <dgm:cxn modelId="{F2487C71-5113-4988-899A-81FDA829B742}" type="presParOf" srcId="{B87C82E5-2712-422E-9272-AFC92348BD2F}" destId="{66A12F7B-E390-4ACA-BD09-5D76F0D5B590}" srcOrd="2" destOrd="0" presId="urn:microsoft.com/office/officeart/2005/8/layout/orgChart1"/>
    <dgm:cxn modelId="{E97E5A33-660A-46F0-8FFA-2388CF6ADD48}" type="presParOf" srcId="{B5CD6D7E-40D3-4CDB-9C0B-D637E7FFCDE7}" destId="{F3D2080F-BBE7-4E09-BE76-B8120CE4A5D2}" srcOrd="4" destOrd="0" presId="urn:microsoft.com/office/officeart/2005/8/layout/orgChart1"/>
    <dgm:cxn modelId="{FF90C6CD-0900-4ECF-AA28-8384817B9186}" type="presParOf" srcId="{B5CD6D7E-40D3-4CDB-9C0B-D637E7FFCDE7}" destId="{0134F468-DED2-41FF-A914-DFC0DEAD0756}" srcOrd="5" destOrd="0" presId="urn:microsoft.com/office/officeart/2005/8/layout/orgChart1"/>
    <dgm:cxn modelId="{34FE7C84-7B66-45FB-95AC-0A1565F3AAD4}" type="presParOf" srcId="{0134F468-DED2-41FF-A914-DFC0DEAD0756}" destId="{3A46989D-3FF1-479D-90C1-1D6F77945677}" srcOrd="0" destOrd="0" presId="urn:microsoft.com/office/officeart/2005/8/layout/orgChart1"/>
    <dgm:cxn modelId="{9EFA5224-519D-4154-991D-6A46878D67E7}" type="presParOf" srcId="{3A46989D-3FF1-479D-90C1-1D6F77945677}" destId="{179C76DB-166B-420C-9ABE-C5E407C2B04B}" srcOrd="0" destOrd="0" presId="urn:microsoft.com/office/officeart/2005/8/layout/orgChart1"/>
    <dgm:cxn modelId="{C18E9527-430D-48EA-B9DB-CF1CF9D3844A}" type="presParOf" srcId="{3A46989D-3FF1-479D-90C1-1D6F77945677}" destId="{E0CF751B-B6B2-445B-8546-026010EE6B98}" srcOrd="1" destOrd="0" presId="urn:microsoft.com/office/officeart/2005/8/layout/orgChart1"/>
    <dgm:cxn modelId="{C5A8747F-55A9-4D9D-863A-704FD608C216}" type="presParOf" srcId="{0134F468-DED2-41FF-A914-DFC0DEAD0756}" destId="{A0BB24A5-1BB1-48C5-9E27-B625D6BAA455}" srcOrd="1" destOrd="0" presId="urn:microsoft.com/office/officeart/2005/8/layout/orgChart1"/>
    <dgm:cxn modelId="{7CF1B03C-08FB-423A-BCFE-CE3B92C32A64}" type="presParOf" srcId="{0134F468-DED2-41FF-A914-DFC0DEAD0756}" destId="{9B94F904-885F-4702-A458-8D5F3AAD2566}" srcOrd="2" destOrd="0" presId="urn:microsoft.com/office/officeart/2005/8/layout/orgChart1"/>
    <dgm:cxn modelId="{31A5E501-14C2-4DF2-B999-D74D6D47D99A}" type="presParOf" srcId="{B5CD6D7E-40D3-4CDB-9C0B-D637E7FFCDE7}" destId="{2B7EB3FE-813B-4B78-9300-DD84DF73AE16}" srcOrd="6" destOrd="0" presId="urn:microsoft.com/office/officeart/2005/8/layout/orgChart1"/>
    <dgm:cxn modelId="{50FC0157-8EA4-4F0C-AA64-2ED68FA40262}" type="presParOf" srcId="{B5CD6D7E-40D3-4CDB-9C0B-D637E7FFCDE7}" destId="{CF02ED4E-2128-4F9A-9237-1F487C17FE3A}" srcOrd="7" destOrd="0" presId="urn:microsoft.com/office/officeart/2005/8/layout/orgChart1"/>
    <dgm:cxn modelId="{E269F9FE-E6BE-4CAC-893B-6751AF8244B7}" type="presParOf" srcId="{CF02ED4E-2128-4F9A-9237-1F487C17FE3A}" destId="{FE8A2C59-A9BB-43C2-9BC6-E7B6D508DC66}" srcOrd="0" destOrd="0" presId="urn:microsoft.com/office/officeart/2005/8/layout/orgChart1"/>
    <dgm:cxn modelId="{211A8754-D2FB-4B2F-BFB6-EFDFE82337B4}" type="presParOf" srcId="{FE8A2C59-A9BB-43C2-9BC6-E7B6D508DC66}" destId="{9C8F37E1-AA32-4A51-B14E-BBFCC1231FAD}" srcOrd="0" destOrd="0" presId="urn:microsoft.com/office/officeart/2005/8/layout/orgChart1"/>
    <dgm:cxn modelId="{6EEBABEB-0D77-4749-95D9-B983EC8A61D3}" type="presParOf" srcId="{FE8A2C59-A9BB-43C2-9BC6-E7B6D508DC66}" destId="{22AF153E-405D-4597-A65E-F6CEE67739BD}" srcOrd="1" destOrd="0" presId="urn:microsoft.com/office/officeart/2005/8/layout/orgChart1"/>
    <dgm:cxn modelId="{E88D52D6-0C35-41D3-AEB8-CDB75E9F7C11}" type="presParOf" srcId="{CF02ED4E-2128-4F9A-9237-1F487C17FE3A}" destId="{573B6F77-1FB5-4652-A8B7-DAD3F8B29345}" srcOrd="1" destOrd="0" presId="urn:microsoft.com/office/officeart/2005/8/layout/orgChart1"/>
    <dgm:cxn modelId="{C051CB40-52FD-4D87-9582-77A4985C2B43}" type="presParOf" srcId="{CF02ED4E-2128-4F9A-9237-1F487C17FE3A}" destId="{3A0F34CE-E00D-4422-86FF-159BD9839E29}" srcOrd="2" destOrd="0" presId="urn:microsoft.com/office/officeart/2005/8/layout/orgChart1"/>
    <dgm:cxn modelId="{D485ECBE-1444-4477-8F50-01ED7503030F}" type="presParOf" srcId="{F1B8B028-1C97-4411-8618-957BEE1AECE5}" destId="{39D62D62-5CA3-495D-BAA6-AE7FB8C75EB6}"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20565B7-789E-4543-B264-FDD7BCD34C86}" type="doc">
      <dgm:prSet loTypeId="urn:microsoft.com/office/officeart/2005/8/layout/vList2" loCatId="list" qsTypeId="urn:microsoft.com/office/officeart/2005/8/quickstyle/simple1" qsCatId="simple" csTypeId="urn:microsoft.com/office/officeart/2005/8/colors/accent1_5" csCatId="accent1" phldr="1"/>
      <dgm:spPr/>
      <dgm:t>
        <a:bodyPr/>
        <a:lstStyle/>
        <a:p>
          <a:endParaRPr lang="en-US"/>
        </a:p>
      </dgm:t>
    </dgm:pt>
    <dgm:pt modelId="{6C97850B-1840-4CE2-802F-E5EC70FB4FA5}">
      <dgm:prSet custT="1"/>
      <dgm:spPr/>
      <dgm:t>
        <a:bodyPr/>
        <a:lstStyle/>
        <a:p>
          <a:pPr rtl="0"/>
          <a:r>
            <a:rPr lang="en-US" sz="2400" smtClean="0">
              <a:solidFill>
                <a:schemeClr val="tx1"/>
              </a:solidFill>
            </a:rPr>
            <a:t>Commissioner Of Income-Tax, Bombay City I Versus </a:t>
          </a:r>
          <a:r>
            <a:rPr lang="en-US" sz="2400" i="1" smtClean="0">
              <a:solidFill>
                <a:schemeClr val="tx1"/>
              </a:solidFill>
            </a:rPr>
            <a:t>Filmistan</a:t>
          </a:r>
          <a:r>
            <a:rPr lang="en-US" sz="2400" smtClean="0">
              <a:solidFill>
                <a:schemeClr val="tx1"/>
              </a:solidFill>
            </a:rPr>
            <a:t> Limited[1961] 42 ITR 163(SC)</a:t>
          </a:r>
          <a:endParaRPr lang="en-US" sz="2400" dirty="0">
            <a:solidFill>
              <a:schemeClr val="tx1"/>
            </a:solidFill>
          </a:endParaRPr>
        </a:p>
      </dgm:t>
    </dgm:pt>
    <dgm:pt modelId="{DB858CDD-1B18-4D58-8CB2-36EE1647B2FC}" type="parTrans" cxnId="{6EFDD723-3D4B-4286-9DFB-036F4AA98DC7}">
      <dgm:prSet/>
      <dgm:spPr/>
      <dgm:t>
        <a:bodyPr/>
        <a:lstStyle/>
        <a:p>
          <a:endParaRPr lang="en-US" sz="1600">
            <a:solidFill>
              <a:schemeClr val="tx1"/>
            </a:solidFill>
          </a:endParaRPr>
        </a:p>
      </dgm:t>
    </dgm:pt>
    <dgm:pt modelId="{2ED9B8D5-BA32-4F1F-BAE0-D6C88AA1665B}" type="sibTrans" cxnId="{6EFDD723-3D4B-4286-9DFB-036F4AA98DC7}">
      <dgm:prSet/>
      <dgm:spPr/>
      <dgm:t>
        <a:bodyPr/>
        <a:lstStyle/>
        <a:p>
          <a:endParaRPr lang="en-US" sz="1600">
            <a:solidFill>
              <a:schemeClr val="tx1"/>
            </a:solidFill>
          </a:endParaRPr>
        </a:p>
      </dgm:t>
    </dgm:pt>
    <dgm:pt modelId="{13EE840E-E7A7-474D-93DE-59FD4F7A3454}">
      <dgm:prSet custT="1"/>
      <dgm:spPr/>
      <dgm:t>
        <a:bodyPr/>
        <a:lstStyle/>
        <a:p>
          <a:pPr rtl="0"/>
          <a:r>
            <a:rPr lang="en-US" sz="2400" smtClean="0">
              <a:solidFill>
                <a:schemeClr val="tx1"/>
              </a:solidFill>
            </a:rPr>
            <a:t>PCIT  Vs. Mr. Abdul Zahid M. Prop. SMSK Mineral Trading Co.</a:t>
          </a:r>
          <a:r>
            <a:rPr lang="en-US" sz="2400" b="1" smtClean="0">
              <a:solidFill>
                <a:schemeClr val="tx1"/>
              </a:solidFill>
            </a:rPr>
            <a:t>  </a:t>
          </a:r>
          <a:r>
            <a:rPr lang="en-US" sz="2400" smtClean="0">
              <a:solidFill>
                <a:schemeClr val="tx1"/>
              </a:solidFill>
            </a:rPr>
            <a:t>[2017] 394 ITR 727(Kar)</a:t>
          </a:r>
          <a:endParaRPr lang="en-US" sz="2400" dirty="0">
            <a:solidFill>
              <a:schemeClr val="tx1"/>
            </a:solidFill>
          </a:endParaRPr>
        </a:p>
      </dgm:t>
    </dgm:pt>
    <dgm:pt modelId="{08A87425-35A7-471C-98DB-0127D16CDD51}" type="parTrans" cxnId="{8F034198-F6E3-4524-9363-F1D21A28458F}">
      <dgm:prSet/>
      <dgm:spPr/>
      <dgm:t>
        <a:bodyPr/>
        <a:lstStyle/>
        <a:p>
          <a:endParaRPr lang="en-US" sz="1600">
            <a:solidFill>
              <a:schemeClr val="tx1"/>
            </a:solidFill>
          </a:endParaRPr>
        </a:p>
      </dgm:t>
    </dgm:pt>
    <dgm:pt modelId="{0B0E596B-7549-4ADB-8DC9-7D978F67B6EC}" type="sibTrans" cxnId="{8F034198-F6E3-4524-9363-F1D21A28458F}">
      <dgm:prSet/>
      <dgm:spPr/>
      <dgm:t>
        <a:bodyPr/>
        <a:lstStyle/>
        <a:p>
          <a:endParaRPr lang="en-US" sz="1600">
            <a:solidFill>
              <a:schemeClr val="tx1"/>
            </a:solidFill>
          </a:endParaRPr>
        </a:p>
      </dgm:t>
    </dgm:pt>
    <dgm:pt modelId="{0C7F1874-EC47-4E9D-9FF8-18A3BB052914}">
      <dgm:prSet custT="1"/>
      <dgm:spPr/>
      <dgm:t>
        <a:bodyPr/>
        <a:lstStyle/>
        <a:p>
          <a:pPr rtl="0"/>
          <a:r>
            <a:rPr lang="en-US" sz="2400" smtClean="0">
              <a:solidFill>
                <a:schemeClr val="tx1"/>
              </a:solidFill>
            </a:rPr>
            <a:t>CIT vs. SUBHASH S. SHAH, TA No.1330 of 2006 Dt. 10-11-2016(Guj)</a:t>
          </a:r>
          <a:endParaRPr lang="en-US" sz="2400" dirty="0">
            <a:solidFill>
              <a:schemeClr val="tx1"/>
            </a:solidFill>
          </a:endParaRPr>
        </a:p>
      </dgm:t>
    </dgm:pt>
    <dgm:pt modelId="{9B307912-04A4-4F22-A767-2A8E190F0FE8}" type="parTrans" cxnId="{99DA5BCF-EE81-48D3-86F9-2EF14667A155}">
      <dgm:prSet/>
      <dgm:spPr/>
      <dgm:t>
        <a:bodyPr/>
        <a:lstStyle/>
        <a:p>
          <a:endParaRPr lang="en-US" sz="1600">
            <a:solidFill>
              <a:schemeClr val="tx1"/>
            </a:solidFill>
          </a:endParaRPr>
        </a:p>
      </dgm:t>
    </dgm:pt>
    <dgm:pt modelId="{46CA7509-337D-41E0-AC05-D7187D6F6248}" type="sibTrans" cxnId="{99DA5BCF-EE81-48D3-86F9-2EF14667A155}">
      <dgm:prSet/>
      <dgm:spPr/>
      <dgm:t>
        <a:bodyPr/>
        <a:lstStyle/>
        <a:p>
          <a:endParaRPr lang="en-US" sz="1600">
            <a:solidFill>
              <a:schemeClr val="tx1"/>
            </a:solidFill>
          </a:endParaRPr>
        </a:p>
      </dgm:t>
    </dgm:pt>
    <dgm:pt modelId="{B2063701-875F-428F-8CF2-5E0FE7E4B3F5}" type="pres">
      <dgm:prSet presAssocID="{220565B7-789E-4543-B264-FDD7BCD34C86}" presName="linear" presStyleCnt="0">
        <dgm:presLayoutVars>
          <dgm:animLvl val="lvl"/>
          <dgm:resizeHandles val="exact"/>
        </dgm:presLayoutVars>
      </dgm:prSet>
      <dgm:spPr/>
      <dgm:t>
        <a:bodyPr/>
        <a:lstStyle/>
        <a:p>
          <a:endParaRPr lang="en-US"/>
        </a:p>
      </dgm:t>
    </dgm:pt>
    <dgm:pt modelId="{CC59DEE3-24D4-4CD8-912D-70A821D4202B}" type="pres">
      <dgm:prSet presAssocID="{6C97850B-1840-4CE2-802F-E5EC70FB4FA5}" presName="parentText" presStyleLbl="node1" presStyleIdx="0" presStyleCnt="3">
        <dgm:presLayoutVars>
          <dgm:chMax val="0"/>
          <dgm:bulletEnabled val="1"/>
        </dgm:presLayoutVars>
      </dgm:prSet>
      <dgm:spPr/>
      <dgm:t>
        <a:bodyPr/>
        <a:lstStyle/>
        <a:p>
          <a:endParaRPr lang="en-US"/>
        </a:p>
      </dgm:t>
    </dgm:pt>
    <dgm:pt modelId="{5F66676A-C3EF-41CE-9FF8-FA1B8DC3F3C3}" type="pres">
      <dgm:prSet presAssocID="{2ED9B8D5-BA32-4F1F-BAE0-D6C88AA1665B}" presName="spacer" presStyleCnt="0"/>
      <dgm:spPr/>
      <dgm:t>
        <a:bodyPr/>
        <a:lstStyle/>
        <a:p>
          <a:endParaRPr lang="en-US"/>
        </a:p>
      </dgm:t>
    </dgm:pt>
    <dgm:pt modelId="{10BCC93A-0C48-4A32-8111-68616CFF343F}" type="pres">
      <dgm:prSet presAssocID="{13EE840E-E7A7-474D-93DE-59FD4F7A3454}" presName="parentText" presStyleLbl="node1" presStyleIdx="1" presStyleCnt="3">
        <dgm:presLayoutVars>
          <dgm:chMax val="0"/>
          <dgm:bulletEnabled val="1"/>
        </dgm:presLayoutVars>
      </dgm:prSet>
      <dgm:spPr/>
      <dgm:t>
        <a:bodyPr/>
        <a:lstStyle/>
        <a:p>
          <a:endParaRPr lang="en-US"/>
        </a:p>
      </dgm:t>
    </dgm:pt>
    <dgm:pt modelId="{588B50F8-40B3-4C4E-9AA0-77A8C0CDE2A8}" type="pres">
      <dgm:prSet presAssocID="{0B0E596B-7549-4ADB-8DC9-7D978F67B6EC}" presName="spacer" presStyleCnt="0"/>
      <dgm:spPr/>
      <dgm:t>
        <a:bodyPr/>
        <a:lstStyle/>
        <a:p>
          <a:endParaRPr lang="en-US"/>
        </a:p>
      </dgm:t>
    </dgm:pt>
    <dgm:pt modelId="{1AD7E1C3-D06B-4B76-A7D8-725DF94B87E9}" type="pres">
      <dgm:prSet presAssocID="{0C7F1874-EC47-4E9D-9FF8-18A3BB052914}" presName="parentText" presStyleLbl="node1" presStyleIdx="2" presStyleCnt="3">
        <dgm:presLayoutVars>
          <dgm:chMax val="0"/>
          <dgm:bulletEnabled val="1"/>
        </dgm:presLayoutVars>
      </dgm:prSet>
      <dgm:spPr/>
      <dgm:t>
        <a:bodyPr/>
        <a:lstStyle/>
        <a:p>
          <a:endParaRPr lang="en-US"/>
        </a:p>
      </dgm:t>
    </dgm:pt>
  </dgm:ptLst>
  <dgm:cxnLst>
    <dgm:cxn modelId="{9360967D-AFF4-409D-BB9B-98CC7E2D59FF}" type="presOf" srcId="{0C7F1874-EC47-4E9D-9FF8-18A3BB052914}" destId="{1AD7E1C3-D06B-4B76-A7D8-725DF94B87E9}" srcOrd="0" destOrd="0" presId="urn:microsoft.com/office/officeart/2005/8/layout/vList2"/>
    <dgm:cxn modelId="{8F034198-F6E3-4524-9363-F1D21A28458F}" srcId="{220565B7-789E-4543-B264-FDD7BCD34C86}" destId="{13EE840E-E7A7-474D-93DE-59FD4F7A3454}" srcOrd="1" destOrd="0" parTransId="{08A87425-35A7-471C-98DB-0127D16CDD51}" sibTransId="{0B0E596B-7549-4ADB-8DC9-7D978F67B6EC}"/>
    <dgm:cxn modelId="{C05DBE61-5BAF-45C6-9B3B-56EFC96F634C}" type="presOf" srcId="{220565B7-789E-4543-B264-FDD7BCD34C86}" destId="{B2063701-875F-428F-8CF2-5E0FE7E4B3F5}" srcOrd="0" destOrd="0" presId="urn:microsoft.com/office/officeart/2005/8/layout/vList2"/>
    <dgm:cxn modelId="{99DA5BCF-EE81-48D3-86F9-2EF14667A155}" srcId="{220565B7-789E-4543-B264-FDD7BCD34C86}" destId="{0C7F1874-EC47-4E9D-9FF8-18A3BB052914}" srcOrd="2" destOrd="0" parTransId="{9B307912-04A4-4F22-A767-2A8E190F0FE8}" sibTransId="{46CA7509-337D-41E0-AC05-D7187D6F6248}"/>
    <dgm:cxn modelId="{C6738FE7-A470-4934-9943-6D2752418F8A}" type="presOf" srcId="{6C97850B-1840-4CE2-802F-E5EC70FB4FA5}" destId="{CC59DEE3-24D4-4CD8-912D-70A821D4202B}" srcOrd="0" destOrd="0" presId="urn:microsoft.com/office/officeart/2005/8/layout/vList2"/>
    <dgm:cxn modelId="{F22C8ABC-C326-415C-9FCF-D27612A59C38}" type="presOf" srcId="{13EE840E-E7A7-474D-93DE-59FD4F7A3454}" destId="{10BCC93A-0C48-4A32-8111-68616CFF343F}" srcOrd="0" destOrd="0" presId="urn:microsoft.com/office/officeart/2005/8/layout/vList2"/>
    <dgm:cxn modelId="{6EFDD723-3D4B-4286-9DFB-036F4AA98DC7}" srcId="{220565B7-789E-4543-B264-FDD7BCD34C86}" destId="{6C97850B-1840-4CE2-802F-E5EC70FB4FA5}" srcOrd="0" destOrd="0" parTransId="{DB858CDD-1B18-4D58-8CB2-36EE1647B2FC}" sibTransId="{2ED9B8D5-BA32-4F1F-BAE0-D6C88AA1665B}"/>
    <dgm:cxn modelId="{FEA624A0-AB74-4D6C-834F-E0F1E327CFC9}" type="presParOf" srcId="{B2063701-875F-428F-8CF2-5E0FE7E4B3F5}" destId="{CC59DEE3-24D4-4CD8-912D-70A821D4202B}" srcOrd="0" destOrd="0" presId="urn:microsoft.com/office/officeart/2005/8/layout/vList2"/>
    <dgm:cxn modelId="{473A459C-B3FA-4675-90A0-6AC02468E20B}" type="presParOf" srcId="{B2063701-875F-428F-8CF2-5E0FE7E4B3F5}" destId="{5F66676A-C3EF-41CE-9FF8-FA1B8DC3F3C3}" srcOrd="1" destOrd="0" presId="urn:microsoft.com/office/officeart/2005/8/layout/vList2"/>
    <dgm:cxn modelId="{4B756C88-EB01-4709-B4C5-4A4C5392B1B4}" type="presParOf" srcId="{B2063701-875F-428F-8CF2-5E0FE7E4B3F5}" destId="{10BCC93A-0C48-4A32-8111-68616CFF343F}" srcOrd="2" destOrd="0" presId="urn:microsoft.com/office/officeart/2005/8/layout/vList2"/>
    <dgm:cxn modelId="{3D43985A-6F6F-4557-A0D7-7C0238DC9FB0}" type="presParOf" srcId="{B2063701-875F-428F-8CF2-5E0FE7E4B3F5}" destId="{588B50F8-40B3-4C4E-9AA0-77A8C0CDE2A8}" srcOrd="3" destOrd="0" presId="urn:microsoft.com/office/officeart/2005/8/layout/vList2"/>
    <dgm:cxn modelId="{B8FEEB6A-0511-4CB0-BD56-ACCC96530EE0}" type="presParOf" srcId="{B2063701-875F-428F-8CF2-5E0FE7E4B3F5}" destId="{1AD7E1C3-D06B-4B76-A7D8-725DF94B87E9}"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EABFCE28-7784-4988-9D1D-A8EE5671E4BA}"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en-US"/>
        </a:p>
      </dgm:t>
    </dgm:pt>
    <dgm:pt modelId="{4E4CBD9E-4EE8-4469-9216-8E9B73DB9F81}">
      <dgm:prSet phldrT="[Text]"/>
      <dgm:spPr/>
      <dgm:t>
        <a:bodyPr/>
        <a:lstStyle/>
        <a:p>
          <a:r>
            <a:rPr lang="en-US" dirty="0" smtClean="0">
              <a:solidFill>
                <a:schemeClr val="tx1"/>
              </a:solidFill>
            </a:rPr>
            <a:t>Document for Representation</a:t>
          </a:r>
          <a:endParaRPr lang="en-US" dirty="0">
            <a:solidFill>
              <a:schemeClr val="tx1"/>
            </a:solidFill>
          </a:endParaRPr>
        </a:p>
      </dgm:t>
    </dgm:pt>
    <dgm:pt modelId="{41F14DC4-2EE1-4BC4-86DD-94DD07FFEBB1}" type="parTrans" cxnId="{F74C79DF-B6FB-4078-B831-992DA5A3C8B2}">
      <dgm:prSet/>
      <dgm:spPr/>
      <dgm:t>
        <a:bodyPr/>
        <a:lstStyle/>
        <a:p>
          <a:endParaRPr lang="en-US">
            <a:solidFill>
              <a:schemeClr val="tx1"/>
            </a:solidFill>
          </a:endParaRPr>
        </a:p>
      </dgm:t>
    </dgm:pt>
    <dgm:pt modelId="{8AE7C659-547B-48C8-9031-6CB03911165D}" type="sibTrans" cxnId="{F74C79DF-B6FB-4078-B831-992DA5A3C8B2}">
      <dgm:prSet/>
      <dgm:spPr/>
      <dgm:t>
        <a:bodyPr/>
        <a:lstStyle/>
        <a:p>
          <a:endParaRPr lang="en-US">
            <a:solidFill>
              <a:schemeClr val="tx1"/>
            </a:solidFill>
          </a:endParaRPr>
        </a:p>
      </dgm:t>
    </dgm:pt>
    <dgm:pt modelId="{047C5A6B-B574-456C-9790-C854E72BD596}">
      <dgm:prSet phldrT="[Text]"/>
      <dgm:spPr/>
      <dgm:t>
        <a:bodyPr/>
        <a:lstStyle/>
        <a:p>
          <a:r>
            <a:rPr lang="en-US" dirty="0" smtClean="0">
              <a:solidFill>
                <a:schemeClr val="tx1"/>
              </a:solidFill>
            </a:rPr>
            <a:t>Chartered Accountant</a:t>
          </a:r>
          <a:endParaRPr lang="en-US" dirty="0">
            <a:solidFill>
              <a:schemeClr val="tx1"/>
            </a:solidFill>
          </a:endParaRPr>
        </a:p>
      </dgm:t>
    </dgm:pt>
    <dgm:pt modelId="{58D370F2-18C6-4B37-95BE-8E9983ECDB70}" type="parTrans" cxnId="{953F4B3A-5C75-4A18-907F-BBFD18CCAEA9}">
      <dgm:prSet/>
      <dgm:spPr/>
      <dgm:t>
        <a:bodyPr/>
        <a:lstStyle/>
        <a:p>
          <a:endParaRPr lang="en-US">
            <a:solidFill>
              <a:schemeClr val="tx1"/>
            </a:solidFill>
          </a:endParaRPr>
        </a:p>
      </dgm:t>
    </dgm:pt>
    <dgm:pt modelId="{37AE1269-6834-418C-8FE3-BA1CC2FC453D}" type="sibTrans" cxnId="{953F4B3A-5C75-4A18-907F-BBFD18CCAEA9}">
      <dgm:prSet/>
      <dgm:spPr/>
      <dgm:t>
        <a:bodyPr/>
        <a:lstStyle/>
        <a:p>
          <a:endParaRPr lang="en-US">
            <a:solidFill>
              <a:schemeClr val="tx1"/>
            </a:solidFill>
          </a:endParaRPr>
        </a:p>
      </dgm:t>
    </dgm:pt>
    <dgm:pt modelId="{6937601A-B0AF-40DF-841A-988AF028ACE9}">
      <dgm:prSet phldrT="[Text]"/>
      <dgm:spPr/>
      <dgm:t>
        <a:bodyPr/>
        <a:lstStyle/>
        <a:p>
          <a:r>
            <a:rPr lang="en-US" dirty="0" smtClean="0">
              <a:solidFill>
                <a:schemeClr val="tx1"/>
              </a:solidFill>
            </a:rPr>
            <a:t>Power of Attorney</a:t>
          </a:r>
          <a:endParaRPr lang="en-US" dirty="0">
            <a:solidFill>
              <a:schemeClr val="tx1"/>
            </a:solidFill>
          </a:endParaRPr>
        </a:p>
      </dgm:t>
    </dgm:pt>
    <dgm:pt modelId="{4D0153DE-0007-4094-8D5A-A5934DF07447}" type="parTrans" cxnId="{1064E637-03E5-4E08-B3E8-14A43BAF82A3}">
      <dgm:prSet/>
      <dgm:spPr/>
      <dgm:t>
        <a:bodyPr/>
        <a:lstStyle/>
        <a:p>
          <a:endParaRPr lang="en-US">
            <a:solidFill>
              <a:schemeClr val="tx1"/>
            </a:solidFill>
          </a:endParaRPr>
        </a:p>
      </dgm:t>
    </dgm:pt>
    <dgm:pt modelId="{69C595BE-4277-4637-8A6A-5073571F2CC0}" type="sibTrans" cxnId="{1064E637-03E5-4E08-B3E8-14A43BAF82A3}">
      <dgm:prSet/>
      <dgm:spPr/>
      <dgm:t>
        <a:bodyPr/>
        <a:lstStyle/>
        <a:p>
          <a:endParaRPr lang="en-US">
            <a:solidFill>
              <a:schemeClr val="tx1"/>
            </a:solidFill>
          </a:endParaRPr>
        </a:p>
      </dgm:t>
    </dgm:pt>
    <dgm:pt modelId="{4C7C4A9C-8E64-4ADD-83DB-E51E73382601}">
      <dgm:prSet phldrT="[Text]"/>
      <dgm:spPr/>
      <dgm:t>
        <a:bodyPr/>
        <a:lstStyle/>
        <a:p>
          <a:r>
            <a:rPr lang="en-US" dirty="0" smtClean="0">
              <a:solidFill>
                <a:schemeClr val="tx1"/>
              </a:solidFill>
            </a:rPr>
            <a:t>Advocate</a:t>
          </a:r>
          <a:endParaRPr lang="en-US" dirty="0">
            <a:solidFill>
              <a:schemeClr val="tx1"/>
            </a:solidFill>
          </a:endParaRPr>
        </a:p>
      </dgm:t>
    </dgm:pt>
    <dgm:pt modelId="{A133E484-3E09-4E79-89BB-84EE95C60362}" type="parTrans" cxnId="{A4B4F10A-9AB5-4E94-A58A-FB6D4C803D58}">
      <dgm:prSet/>
      <dgm:spPr/>
      <dgm:t>
        <a:bodyPr/>
        <a:lstStyle/>
        <a:p>
          <a:endParaRPr lang="en-US">
            <a:solidFill>
              <a:schemeClr val="tx1"/>
            </a:solidFill>
          </a:endParaRPr>
        </a:p>
      </dgm:t>
    </dgm:pt>
    <dgm:pt modelId="{86171C57-F0FF-4C3A-829A-179181EF97E7}" type="sibTrans" cxnId="{A4B4F10A-9AB5-4E94-A58A-FB6D4C803D58}">
      <dgm:prSet/>
      <dgm:spPr/>
      <dgm:t>
        <a:bodyPr/>
        <a:lstStyle/>
        <a:p>
          <a:endParaRPr lang="en-US">
            <a:solidFill>
              <a:schemeClr val="tx1"/>
            </a:solidFill>
          </a:endParaRPr>
        </a:p>
      </dgm:t>
    </dgm:pt>
    <dgm:pt modelId="{4075B1A2-72DF-4CB5-B94A-65A4F800CE89}">
      <dgm:prSet phldrT="[Text]"/>
      <dgm:spPr/>
      <dgm:t>
        <a:bodyPr/>
        <a:lstStyle/>
        <a:p>
          <a:r>
            <a:rPr lang="en-US" dirty="0" err="1" smtClean="0">
              <a:solidFill>
                <a:schemeClr val="tx1"/>
              </a:solidFill>
            </a:rPr>
            <a:t>Vakalatnama</a:t>
          </a:r>
          <a:endParaRPr lang="en-US" dirty="0">
            <a:solidFill>
              <a:schemeClr val="tx1"/>
            </a:solidFill>
          </a:endParaRPr>
        </a:p>
      </dgm:t>
    </dgm:pt>
    <dgm:pt modelId="{1D7E1F70-49B4-404F-93F6-F9934071F05A}" type="parTrans" cxnId="{A8FFEFBB-5FA6-4D78-9786-D8C62E727D3C}">
      <dgm:prSet/>
      <dgm:spPr/>
      <dgm:t>
        <a:bodyPr/>
        <a:lstStyle/>
        <a:p>
          <a:endParaRPr lang="en-US">
            <a:solidFill>
              <a:schemeClr val="tx1"/>
            </a:solidFill>
          </a:endParaRPr>
        </a:p>
      </dgm:t>
    </dgm:pt>
    <dgm:pt modelId="{5B2C2BBA-B380-4F82-B92F-EDC721F7D3F3}" type="sibTrans" cxnId="{A8FFEFBB-5FA6-4D78-9786-D8C62E727D3C}">
      <dgm:prSet/>
      <dgm:spPr/>
      <dgm:t>
        <a:bodyPr/>
        <a:lstStyle/>
        <a:p>
          <a:endParaRPr lang="en-US">
            <a:solidFill>
              <a:schemeClr val="tx1"/>
            </a:solidFill>
          </a:endParaRPr>
        </a:p>
      </dgm:t>
    </dgm:pt>
    <dgm:pt modelId="{34AE66D7-ED73-4268-A339-BE0C26ACDC2D}" type="pres">
      <dgm:prSet presAssocID="{EABFCE28-7784-4988-9D1D-A8EE5671E4BA}" presName="diagram" presStyleCnt="0">
        <dgm:presLayoutVars>
          <dgm:chPref val="1"/>
          <dgm:dir/>
          <dgm:animOne val="branch"/>
          <dgm:animLvl val="lvl"/>
          <dgm:resizeHandles val="exact"/>
        </dgm:presLayoutVars>
      </dgm:prSet>
      <dgm:spPr/>
      <dgm:t>
        <a:bodyPr/>
        <a:lstStyle/>
        <a:p>
          <a:endParaRPr lang="en-US"/>
        </a:p>
      </dgm:t>
    </dgm:pt>
    <dgm:pt modelId="{562DEDDB-9A1B-4186-92B3-6CE6D0A1D47E}" type="pres">
      <dgm:prSet presAssocID="{4E4CBD9E-4EE8-4469-9216-8E9B73DB9F81}" presName="root1" presStyleCnt="0"/>
      <dgm:spPr/>
    </dgm:pt>
    <dgm:pt modelId="{EDDA0B1C-4D28-4FDF-9439-0B2BBE6CBC04}" type="pres">
      <dgm:prSet presAssocID="{4E4CBD9E-4EE8-4469-9216-8E9B73DB9F81}" presName="LevelOneTextNode" presStyleLbl="node0" presStyleIdx="0" presStyleCnt="1">
        <dgm:presLayoutVars>
          <dgm:chPref val="3"/>
        </dgm:presLayoutVars>
      </dgm:prSet>
      <dgm:spPr/>
      <dgm:t>
        <a:bodyPr/>
        <a:lstStyle/>
        <a:p>
          <a:endParaRPr lang="en-US"/>
        </a:p>
      </dgm:t>
    </dgm:pt>
    <dgm:pt modelId="{3DE3DFBA-3AC5-41AC-B3CC-F40D01F17445}" type="pres">
      <dgm:prSet presAssocID="{4E4CBD9E-4EE8-4469-9216-8E9B73DB9F81}" presName="level2hierChild" presStyleCnt="0"/>
      <dgm:spPr/>
    </dgm:pt>
    <dgm:pt modelId="{0D237B52-6EE6-477A-A293-7165B5A0C7EA}" type="pres">
      <dgm:prSet presAssocID="{58D370F2-18C6-4B37-95BE-8E9983ECDB70}" presName="conn2-1" presStyleLbl="parChTrans1D2" presStyleIdx="0" presStyleCnt="2"/>
      <dgm:spPr/>
      <dgm:t>
        <a:bodyPr/>
        <a:lstStyle/>
        <a:p>
          <a:endParaRPr lang="en-US"/>
        </a:p>
      </dgm:t>
    </dgm:pt>
    <dgm:pt modelId="{2F1B6FCF-B64A-4F9D-99AE-7FF86A0997F2}" type="pres">
      <dgm:prSet presAssocID="{58D370F2-18C6-4B37-95BE-8E9983ECDB70}" presName="connTx" presStyleLbl="parChTrans1D2" presStyleIdx="0" presStyleCnt="2"/>
      <dgm:spPr/>
      <dgm:t>
        <a:bodyPr/>
        <a:lstStyle/>
        <a:p>
          <a:endParaRPr lang="en-US"/>
        </a:p>
      </dgm:t>
    </dgm:pt>
    <dgm:pt modelId="{E42AB11F-96AB-4FD7-A57F-B7050AB5F7A5}" type="pres">
      <dgm:prSet presAssocID="{047C5A6B-B574-456C-9790-C854E72BD596}" presName="root2" presStyleCnt="0"/>
      <dgm:spPr/>
    </dgm:pt>
    <dgm:pt modelId="{C3F2C4C8-C78A-418D-BF3C-E757AF60F10A}" type="pres">
      <dgm:prSet presAssocID="{047C5A6B-B574-456C-9790-C854E72BD596}" presName="LevelTwoTextNode" presStyleLbl="node2" presStyleIdx="0" presStyleCnt="2" custLinFactNeighborY="-77009">
        <dgm:presLayoutVars>
          <dgm:chPref val="3"/>
        </dgm:presLayoutVars>
      </dgm:prSet>
      <dgm:spPr/>
      <dgm:t>
        <a:bodyPr/>
        <a:lstStyle/>
        <a:p>
          <a:endParaRPr lang="en-US"/>
        </a:p>
      </dgm:t>
    </dgm:pt>
    <dgm:pt modelId="{8C0E1142-6EBF-492B-98FE-81477EF829E9}" type="pres">
      <dgm:prSet presAssocID="{047C5A6B-B574-456C-9790-C854E72BD596}" presName="level3hierChild" presStyleCnt="0"/>
      <dgm:spPr/>
    </dgm:pt>
    <dgm:pt modelId="{D540E3AE-F864-4DBC-98C8-B887092D1A88}" type="pres">
      <dgm:prSet presAssocID="{4D0153DE-0007-4094-8D5A-A5934DF07447}" presName="conn2-1" presStyleLbl="parChTrans1D3" presStyleIdx="0" presStyleCnt="2"/>
      <dgm:spPr/>
      <dgm:t>
        <a:bodyPr/>
        <a:lstStyle/>
        <a:p>
          <a:endParaRPr lang="en-US"/>
        </a:p>
      </dgm:t>
    </dgm:pt>
    <dgm:pt modelId="{B532C92E-124C-45A4-B280-CBFE2913B838}" type="pres">
      <dgm:prSet presAssocID="{4D0153DE-0007-4094-8D5A-A5934DF07447}" presName="connTx" presStyleLbl="parChTrans1D3" presStyleIdx="0" presStyleCnt="2"/>
      <dgm:spPr/>
      <dgm:t>
        <a:bodyPr/>
        <a:lstStyle/>
        <a:p>
          <a:endParaRPr lang="en-US"/>
        </a:p>
      </dgm:t>
    </dgm:pt>
    <dgm:pt modelId="{9E3C9E5A-BB36-4A10-86D7-BAAD1195C903}" type="pres">
      <dgm:prSet presAssocID="{6937601A-B0AF-40DF-841A-988AF028ACE9}" presName="root2" presStyleCnt="0"/>
      <dgm:spPr/>
    </dgm:pt>
    <dgm:pt modelId="{2E46074C-667B-4383-883F-E4AD9160346F}" type="pres">
      <dgm:prSet presAssocID="{6937601A-B0AF-40DF-841A-988AF028ACE9}" presName="LevelTwoTextNode" presStyleLbl="node3" presStyleIdx="0" presStyleCnt="2" custLinFactNeighborY="-77009">
        <dgm:presLayoutVars>
          <dgm:chPref val="3"/>
        </dgm:presLayoutVars>
      </dgm:prSet>
      <dgm:spPr/>
      <dgm:t>
        <a:bodyPr/>
        <a:lstStyle/>
        <a:p>
          <a:endParaRPr lang="en-US"/>
        </a:p>
      </dgm:t>
    </dgm:pt>
    <dgm:pt modelId="{5196056F-61AB-4BD6-B917-B0E3B4ED1539}" type="pres">
      <dgm:prSet presAssocID="{6937601A-B0AF-40DF-841A-988AF028ACE9}" presName="level3hierChild" presStyleCnt="0"/>
      <dgm:spPr/>
    </dgm:pt>
    <dgm:pt modelId="{FD48ACED-A10D-4C08-8EE4-368F5F7BCE19}" type="pres">
      <dgm:prSet presAssocID="{A133E484-3E09-4E79-89BB-84EE95C60362}" presName="conn2-1" presStyleLbl="parChTrans1D2" presStyleIdx="1" presStyleCnt="2"/>
      <dgm:spPr/>
      <dgm:t>
        <a:bodyPr/>
        <a:lstStyle/>
        <a:p>
          <a:endParaRPr lang="en-US"/>
        </a:p>
      </dgm:t>
    </dgm:pt>
    <dgm:pt modelId="{0A778779-ACE9-42C1-AC56-3E2B5A987B1E}" type="pres">
      <dgm:prSet presAssocID="{A133E484-3E09-4E79-89BB-84EE95C60362}" presName="connTx" presStyleLbl="parChTrans1D2" presStyleIdx="1" presStyleCnt="2"/>
      <dgm:spPr/>
      <dgm:t>
        <a:bodyPr/>
        <a:lstStyle/>
        <a:p>
          <a:endParaRPr lang="en-US"/>
        </a:p>
      </dgm:t>
    </dgm:pt>
    <dgm:pt modelId="{2C88DB8D-884D-4676-9577-FEDA26927B4E}" type="pres">
      <dgm:prSet presAssocID="{4C7C4A9C-8E64-4ADD-83DB-E51E73382601}" presName="root2" presStyleCnt="0"/>
      <dgm:spPr/>
    </dgm:pt>
    <dgm:pt modelId="{19DA3A5D-D483-4803-855A-97EC7AE426C0}" type="pres">
      <dgm:prSet presAssocID="{4C7C4A9C-8E64-4ADD-83DB-E51E73382601}" presName="LevelTwoTextNode" presStyleLbl="node2" presStyleIdx="1" presStyleCnt="2" custLinFactNeighborY="77010">
        <dgm:presLayoutVars>
          <dgm:chPref val="3"/>
        </dgm:presLayoutVars>
      </dgm:prSet>
      <dgm:spPr/>
      <dgm:t>
        <a:bodyPr/>
        <a:lstStyle/>
        <a:p>
          <a:endParaRPr lang="en-US"/>
        </a:p>
      </dgm:t>
    </dgm:pt>
    <dgm:pt modelId="{E4777FFB-4DFD-4828-9E16-C31FD7072172}" type="pres">
      <dgm:prSet presAssocID="{4C7C4A9C-8E64-4ADD-83DB-E51E73382601}" presName="level3hierChild" presStyleCnt="0"/>
      <dgm:spPr/>
    </dgm:pt>
    <dgm:pt modelId="{DF29B82A-26C8-4BA9-A357-3579758A66BA}" type="pres">
      <dgm:prSet presAssocID="{1D7E1F70-49B4-404F-93F6-F9934071F05A}" presName="conn2-1" presStyleLbl="parChTrans1D3" presStyleIdx="1" presStyleCnt="2"/>
      <dgm:spPr/>
      <dgm:t>
        <a:bodyPr/>
        <a:lstStyle/>
        <a:p>
          <a:endParaRPr lang="en-US"/>
        </a:p>
      </dgm:t>
    </dgm:pt>
    <dgm:pt modelId="{76838723-BE6A-475B-8409-529A9BD1E3AA}" type="pres">
      <dgm:prSet presAssocID="{1D7E1F70-49B4-404F-93F6-F9934071F05A}" presName="connTx" presStyleLbl="parChTrans1D3" presStyleIdx="1" presStyleCnt="2"/>
      <dgm:spPr/>
      <dgm:t>
        <a:bodyPr/>
        <a:lstStyle/>
        <a:p>
          <a:endParaRPr lang="en-US"/>
        </a:p>
      </dgm:t>
    </dgm:pt>
    <dgm:pt modelId="{7E5A8A69-93FB-4109-BD8A-5105D3CFB5C4}" type="pres">
      <dgm:prSet presAssocID="{4075B1A2-72DF-4CB5-B94A-65A4F800CE89}" presName="root2" presStyleCnt="0"/>
      <dgm:spPr/>
    </dgm:pt>
    <dgm:pt modelId="{3F6BB099-CFCA-47F4-8737-B2EB951734F7}" type="pres">
      <dgm:prSet presAssocID="{4075B1A2-72DF-4CB5-B94A-65A4F800CE89}" presName="LevelTwoTextNode" presStyleLbl="node3" presStyleIdx="1" presStyleCnt="2" custLinFactNeighborY="77010">
        <dgm:presLayoutVars>
          <dgm:chPref val="3"/>
        </dgm:presLayoutVars>
      </dgm:prSet>
      <dgm:spPr/>
      <dgm:t>
        <a:bodyPr/>
        <a:lstStyle/>
        <a:p>
          <a:endParaRPr lang="en-US"/>
        </a:p>
      </dgm:t>
    </dgm:pt>
    <dgm:pt modelId="{6D3B8ACC-F4C4-42EE-AFBD-41DCD4804DCC}" type="pres">
      <dgm:prSet presAssocID="{4075B1A2-72DF-4CB5-B94A-65A4F800CE89}" presName="level3hierChild" presStyleCnt="0"/>
      <dgm:spPr/>
    </dgm:pt>
  </dgm:ptLst>
  <dgm:cxnLst>
    <dgm:cxn modelId="{CD480FAC-D863-4007-8402-17D2E066E505}" type="presOf" srcId="{4D0153DE-0007-4094-8D5A-A5934DF07447}" destId="{B532C92E-124C-45A4-B280-CBFE2913B838}" srcOrd="1" destOrd="0" presId="urn:microsoft.com/office/officeart/2005/8/layout/hierarchy2"/>
    <dgm:cxn modelId="{F106AD51-993A-4122-B472-90D214BC3628}" type="presOf" srcId="{4D0153DE-0007-4094-8D5A-A5934DF07447}" destId="{D540E3AE-F864-4DBC-98C8-B887092D1A88}" srcOrd="0" destOrd="0" presId="urn:microsoft.com/office/officeart/2005/8/layout/hierarchy2"/>
    <dgm:cxn modelId="{E5DD0E56-4C20-4F9D-AB71-3826EE28CC97}" type="presOf" srcId="{6937601A-B0AF-40DF-841A-988AF028ACE9}" destId="{2E46074C-667B-4383-883F-E4AD9160346F}" srcOrd="0" destOrd="0" presId="urn:microsoft.com/office/officeart/2005/8/layout/hierarchy2"/>
    <dgm:cxn modelId="{3D8E8A81-B120-4E4C-8E97-F94772A25F5B}" type="presOf" srcId="{1D7E1F70-49B4-404F-93F6-F9934071F05A}" destId="{76838723-BE6A-475B-8409-529A9BD1E3AA}" srcOrd="1" destOrd="0" presId="urn:microsoft.com/office/officeart/2005/8/layout/hierarchy2"/>
    <dgm:cxn modelId="{1064E637-03E5-4E08-B3E8-14A43BAF82A3}" srcId="{047C5A6B-B574-456C-9790-C854E72BD596}" destId="{6937601A-B0AF-40DF-841A-988AF028ACE9}" srcOrd="0" destOrd="0" parTransId="{4D0153DE-0007-4094-8D5A-A5934DF07447}" sibTransId="{69C595BE-4277-4637-8A6A-5073571F2CC0}"/>
    <dgm:cxn modelId="{A8FFEFBB-5FA6-4D78-9786-D8C62E727D3C}" srcId="{4C7C4A9C-8E64-4ADD-83DB-E51E73382601}" destId="{4075B1A2-72DF-4CB5-B94A-65A4F800CE89}" srcOrd="0" destOrd="0" parTransId="{1D7E1F70-49B4-404F-93F6-F9934071F05A}" sibTransId="{5B2C2BBA-B380-4F82-B92F-EDC721F7D3F3}"/>
    <dgm:cxn modelId="{155E40B3-1848-48B8-B84A-0741BE78CE39}" type="presOf" srcId="{EABFCE28-7784-4988-9D1D-A8EE5671E4BA}" destId="{34AE66D7-ED73-4268-A339-BE0C26ACDC2D}" srcOrd="0" destOrd="0" presId="urn:microsoft.com/office/officeart/2005/8/layout/hierarchy2"/>
    <dgm:cxn modelId="{F74C79DF-B6FB-4078-B831-992DA5A3C8B2}" srcId="{EABFCE28-7784-4988-9D1D-A8EE5671E4BA}" destId="{4E4CBD9E-4EE8-4469-9216-8E9B73DB9F81}" srcOrd="0" destOrd="0" parTransId="{41F14DC4-2EE1-4BC4-86DD-94DD07FFEBB1}" sibTransId="{8AE7C659-547B-48C8-9031-6CB03911165D}"/>
    <dgm:cxn modelId="{EBD76F09-DF26-45A6-AC3D-B467897B79E2}" type="presOf" srcId="{58D370F2-18C6-4B37-95BE-8E9983ECDB70}" destId="{0D237B52-6EE6-477A-A293-7165B5A0C7EA}" srcOrd="0" destOrd="0" presId="urn:microsoft.com/office/officeart/2005/8/layout/hierarchy2"/>
    <dgm:cxn modelId="{548859E1-C3F6-4AC4-B084-88FE90333F32}" type="presOf" srcId="{1D7E1F70-49B4-404F-93F6-F9934071F05A}" destId="{DF29B82A-26C8-4BA9-A357-3579758A66BA}" srcOrd="0" destOrd="0" presId="urn:microsoft.com/office/officeart/2005/8/layout/hierarchy2"/>
    <dgm:cxn modelId="{A98A63BB-EF6F-4EAE-8E69-EC6FF917BD60}" type="presOf" srcId="{4C7C4A9C-8E64-4ADD-83DB-E51E73382601}" destId="{19DA3A5D-D483-4803-855A-97EC7AE426C0}" srcOrd="0" destOrd="0" presId="urn:microsoft.com/office/officeart/2005/8/layout/hierarchy2"/>
    <dgm:cxn modelId="{A89AB9C4-13C1-4F7D-BBA9-A5EDF881195E}" type="presOf" srcId="{A133E484-3E09-4E79-89BB-84EE95C60362}" destId="{FD48ACED-A10D-4C08-8EE4-368F5F7BCE19}" srcOrd="0" destOrd="0" presId="urn:microsoft.com/office/officeart/2005/8/layout/hierarchy2"/>
    <dgm:cxn modelId="{C354D6E0-554C-4DD4-ADE1-204C6C1EA768}" type="presOf" srcId="{4075B1A2-72DF-4CB5-B94A-65A4F800CE89}" destId="{3F6BB099-CFCA-47F4-8737-B2EB951734F7}" srcOrd="0" destOrd="0" presId="urn:microsoft.com/office/officeart/2005/8/layout/hierarchy2"/>
    <dgm:cxn modelId="{953F4B3A-5C75-4A18-907F-BBFD18CCAEA9}" srcId="{4E4CBD9E-4EE8-4469-9216-8E9B73DB9F81}" destId="{047C5A6B-B574-456C-9790-C854E72BD596}" srcOrd="0" destOrd="0" parTransId="{58D370F2-18C6-4B37-95BE-8E9983ECDB70}" sibTransId="{37AE1269-6834-418C-8FE3-BA1CC2FC453D}"/>
    <dgm:cxn modelId="{A4B4F10A-9AB5-4E94-A58A-FB6D4C803D58}" srcId="{4E4CBD9E-4EE8-4469-9216-8E9B73DB9F81}" destId="{4C7C4A9C-8E64-4ADD-83DB-E51E73382601}" srcOrd="1" destOrd="0" parTransId="{A133E484-3E09-4E79-89BB-84EE95C60362}" sibTransId="{86171C57-F0FF-4C3A-829A-179181EF97E7}"/>
    <dgm:cxn modelId="{508B80D2-BDFE-473A-8477-85EF737E6E1C}" type="presOf" srcId="{58D370F2-18C6-4B37-95BE-8E9983ECDB70}" destId="{2F1B6FCF-B64A-4F9D-99AE-7FF86A0997F2}" srcOrd="1" destOrd="0" presId="urn:microsoft.com/office/officeart/2005/8/layout/hierarchy2"/>
    <dgm:cxn modelId="{13662194-D5AE-4C3B-8C83-72BF9D070F4B}" type="presOf" srcId="{047C5A6B-B574-456C-9790-C854E72BD596}" destId="{C3F2C4C8-C78A-418D-BF3C-E757AF60F10A}" srcOrd="0" destOrd="0" presId="urn:microsoft.com/office/officeart/2005/8/layout/hierarchy2"/>
    <dgm:cxn modelId="{D1094E29-0A0E-46AF-BDEC-1F5E3116A87B}" type="presOf" srcId="{A133E484-3E09-4E79-89BB-84EE95C60362}" destId="{0A778779-ACE9-42C1-AC56-3E2B5A987B1E}" srcOrd="1" destOrd="0" presId="urn:microsoft.com/office/officeart/2005/8/layout/hierarchy2"/>
    <dgm:cxn modelId="{6DD7EA95-4E90-4511-B6B6-E8BE3B90BA44}" type="presOf" srcId="{4E4CBD9E-4EE8-4469-9216-8E9B73DB9F81}" destId="{EDDA0B1C-4D28-4FDF-9439-0B2BBE6CBC04}" srcOrd="0" destOrd="0" presId="urn:microsoft.com/office/officeart/2005/8/layout/hierarchy2"/>
    <dgm:cxn modelId="{EC7888C2-9721-44AC-B0F4-FC179FF988AE}" type="presParOf" srcId="{34AE66D7-ED73-4268-A339-BE0C26ACDC2D}" destId="{562DEDDB-9A1B-4186-92B3-6CE6D0A1D47E}" srcOrd="0" destOrd="0" presId="urn:microsoft.com/office/officeart/2005/8/layout/hierarchy2"/>
    <dgm:cxn modelId="{ACA3EEF1-7ED2-4CC9-B2BF-84E71DF332CC}" type="presParOf" srcId="{562DEDDB-9A1B-4186-92B3-6CE6D0A1D47E}" destId="{EDDA0B1C-4D28-4FDF-9439-0B2BBE6CBC04}" srcOrd="0" destOrd="0" presId="urn:microsoft.com/office/officeart/2005/8/layout/hierarchy2"/>
    <dgm:cxn modelId="{CDE2F8A1-8010-4C47-AB10-F77ED358E2F0}" type="presParOf" srcId="{562DEDDB-9A1B-4186-92B3-6CE6D0A1D47E}" destId="{3DE3DFBA-3AC5-41AC-B3CC-F40D01F17445}" srcOrd="1" destOrd="0" presId="urn:microsoft.com/office/officeart/2005/8/layout/hierarchy2"/>
    <dgm:cxn modelId="{B5C062F6-6C4C-4368-96DC-96BDD39C4343}" type="presParOf" srcId="{3DE3DFBA-3AC5-41AC-B3CC-F40D01F17445}" destId="{0D237B52-6EE6-477A-A293-7165B5A0C7EA}" srcOrd="0" destOrd="0" presId="urn:microsoft.com/office/officeart/2005/8/layout/hierarchy2"/>
    <dgm:cxn modelId="{B90E1EEC-ED69-410F-980B-1C8CAA775A3F}" type="presParOf" srcId="{0D237B52-6EE6-477A-A293-7165B5A0C7EA}" destId="{2F1B6FCF-B64A-4F9D-99AE-7FF86A0997F2}" srcOrd="0" destOrd="0" presId="urn:microsoft.com/office/officeart/2005/8/layout/hierarchy2"/>
    <dgm:cxn modelId="{6F6E4E69-E69E-4849-A3D8-AB21F768B95D}" type="presParOf" srcId="{3DE3DFBA-3AC5-41AC-B3CC-F40D01F17445}" destId="{E42AB11F-96AB-4FD7-A57F-B7050AB5F7A5}" srcOrd="1" destOrd="0" presId="urn:microsoft.com/office/officeart/2005/8/layout/hierarchy2"/>
    <dgm:cxn modelId="{49A42E9E-91EE-4B00-9C7B-66548DB01BCB}" type="presParOf" srcId="{E42AB11F-96AB-4FD7-A57F-B7050AB5F7A5}" destId="{C3F2C4C8-C78A-418D-BF3C-E757AF60F10A}" srcOrd="0" destOrd="0" presId="urn:microsoft.com/office/officeart/2005/8/layout/hierarchy2"/>
    <dgm:cxn modelId="{7082F27E-8124-411B-A965-711F038862A5}" type="presParOf" srcId="{E42AB11F-96AB-4FD7-A57F-B7050AB5F7A5}" destId="{8C0E1142-6EBF-492B-98FE-81477EF829E9}" srcOrd="1" destOrd="0" presId="urn:microsoft.com/office/officeart/2005/8/layout/hierarchy2"/>
    <dgm:cxn modelId="{8687F76E-11D8-4602-A7C3-0B97F7E05E8B}" type="presParOf" srcId="{8C0E1142-6EBF-492B-98FE-81477EF829E9}" destId="{D540E3AE-F864-4DBC-98C8-B887092D1A88}" srcOrd="0" destOrd="0" presId="urn:microsoft.com/office/officeart/2005/8/layout/hierarchy2"/>
    <dgm:cxn modelId="{F09B4D53-38AD-42BC-BC47-0EDAF3694A56}" type="presParOf" srcId="{D540E3AE-F864-4DBC-98C8-B887092D1A88}" destId="{B532C92E-124C-45A4-B280-CBFE2913B838}" srcOrd="0" destOrd="0" presId="urn:microsoft.com/office/officeart/2005/8/layout/hierarchy2"/>
    <dgm:cxn modelId="{D86B04EB-C1EB-4599-9798-3543BC2B40F3}" type="presParOf" srcId="{8C0E1142-6EBF-492B-98FE-81477EF829E9}" destId="{9E3C9E5A-BB36-4A10-86D7-BAAD1195C903}" srcOrd="1" destOrd="0" presId="urn:microsoft.com/office/officeart/2005/8/layout/hierarchy2"/>
    <dgm:cxn modelId="{422C128E-5216-4855-9997-66B46A4EAD24}" type="presParOf" srcId="{9E3C9E5A-BB36-4A10-86D7-BAAD1195C903}" destId="{2E46074C-667B-4383-883F-E4AD9160346F}" srcOrd="0" destOrd="0" presId="urn:microsoft.com/office/officeart/2005/8/layout/hierarchy2"/>
    <dgm:cxn modelId="{9D5CB4AF-C2BD-4043-96CD-3FF28D15E413}" type="presParOf" srcId="{9E3C9E5A-BB36-4A10-86D7-BAAD1195C903}" destId="{5196056F-61AB-4BD6-B917-B0E3B4ED1539}" srcOrd="1" destOrd="0" presId="urn:microsoft.com/office/officeart/2005/8/layout/hierarchy2"/>
    <dgm:cxn modelId="{50972CE7-2DAC-4A7A-9F63-9B4230633578}" type="presParOf" srcId="{3DE3DFBA-3AC5-41AC-B3CC-F40D01F17445}" destId="{FD48ACED-A10D-4C08-8EE4-368F5F7BCE19}" srcOrd="2" destOrd="0" presId="urn:microsoft.com/office/officeart/2005/8/layout/hierarchy2"/>
    <dgm:cxn modelId="{9B0717EA-5710-4FFF-87FB-6043DE811FF3}" type="presParOf" srcId="{FD48ACED-A10D-4C08-8EE4-368F5F7BCE19}" destId="{0A778779-ACE9-42C1-AC56-3E2B5A987B1E}" srcOrd="0" destOrd="0" presId="urn:microsoft.com/office/officeart/2005/8/layout/hierarchy2"/>
    <dgm:cxn modelId="{6AC06958-ECF4-44BC-8702-6D67EF979DB7}" type="presParOf" srcId="{3DE3DFBA-3AC5-41AC-B3CC-F40D01F17445}" destId="{2C88DB8D-884D-4676-9577-FEDA26927B4E}" srcOrd="3" destOrd="0" presId="urn:microsoft.com/office/officeart/2005/8/layout/hierarchy2"/>
    <dgm:cxn modelId="{F8712BEC-9FA5-4E8F-9542-93F26FA707F4}" type="presParOf" srcId="{2C88DB8D-884D-4676-9577-FEDA26927B4E}" destId="{19DA3A5D-D483-4803-855A-97EC7AE426C0}" srcOrd="0" destOrd="0" presId="urn:microsoft.com/office/officeart/2005/8/layout/hierarchy2"/>
    <dgm:cxn modelId="{C6265E1C-D7E1-47F6-9759-0092658F5606}" type="presParOf" srcId="{2C88DB8D-884D-4676-9577-FEDA26927B4E}" destId="{E4777FFB-4DFD-4828-9E16-C31FD7072172}" srcOrd="1" destOrd="0" presId="urn:microsoft.com/office/officeart/2005/8/layout/hierarchy2"/>
    <dgm:cxn modelId="{63D216C0-E698-45DB-A81E-04912CFCC0E9}" type="presParOf" srcId="{E4777FFB-4DFD-4828-9E16-C31FD7072172}" destId="{DF29B82A-26C8-4BA9-A357-3579758A66BA}" srcOrd="0" destOrd="0" presId="urn:microsoft.com/office/officeart/2005/8/layout/hierarchy2"/>
    <dgm:cxn modelId="{583C9EED-D6FC-4D62-92A0-1CDD398FDD0F}" type="presParOf" srcId="{DF29B82A-26C8-4BA9-A357-3579758A66BA}" destId="{76838723-BE6A-475B-8409-529A9BD1E3AA}" srcOrd="0" destOrd="0" presId="urn:microsoft.com/office/officeart/2005/8/layout/hierarchy2"/>
    <dgm:cxn modelId="{0538B5F5-970D-417E-80C7-809B020BDBF4}" type="presParOf" srcId="{E4777FFB-4DFD-4828-9E16-C31FD7072172}" destId="{7E5A8A69-93FB-4109-BD8A-5105D3CFB5C4}" srcOrd="1" destOrd="0" presId="urn:microsoft.com/office/officeart/2005/8/layout/hierarchy2"/>
    <dgm:cxn modelId="{16A2BEEE-535D-4F72-A86E-81F46C7B7846}" type="presParOf" srcId="{7E5A8A69-93FB-4109-BD8A-5105D3CFB5C4}" destId="{3F6BB099-CFCA-47F4-8737-B2EB951734F7}" srcOrd="0" destOrd="0" presId="urn:microsoft.com/office/officeart/2005/8/layout/hierarchy2"/>
    <dgm:cxn modelId="{056CABB3-5073-4BC0-946E-14E58DEC8DEC}" type="presParOf" srcId="{7E5A8A69-93FB-4109-BD8A-5105D3CFB5C4}" destId="{6D3B8ACC-F4C4-42EE-AFBD-41DCD4804DCC}"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B2E43994-420F-4C61-A41C-0EFA27B6873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79D03FF9-FD33-4109-BB53-49C09FA60E0E}">
      <dgm:prSet custT="1"/>
      <dgm:spPr/>
      <dgm:t>
        <a:bodyPr/>
        <a:lstStyle/>
        <a:p>
          <a:pPr rtl="0"/>
          <a:r>
            <a:rPr lang="en-US" sz="2800" dirty="0" smtClean="0">
              <a:solidFill>
                <a:schemeClr val="tx1"/>
              </a:solidFill>
            </a:rPr>
            <a:t>Paper book</a:t>
          </a:r>
          <a:endParaRPr lang="en-US" sz="2800" dirty="0">
            <a:solidFill>
              <a:schemeClr val="tx1"/>
            </a:solidFill>
          </a:endParaRPr>
        </a:p>
      </dgm:t>
    </dgm:pt>
    <dgm:pt modelId="{F9A422E8-3731-45D5-A1D5-2ED719BB2B50}" type="parTrans" cxnId="{D3545D2D-7F4E-4795-BBD8-4A3D2AD53905}">
      <dgm:prSet/>
      <dgm:spPr/>
      <dgm:t>
        <a:bodyPr/>
        <a:lstStyle/>
        <a:p>
          <a:endParaRPr lang="en-US"/>
        </a:p>
      </dgm:t>
    </dgm:pt>
    <dgm:pt modelId="{27AA63C0-6BF1-441D-B2EA-880B68F6F3C6}" type="sibTrans" cxnId="{D3545D2D-7F4E-4795-BBD8-4A3D2AD53905}">
      <dgm:prSet/>
      <dgm:spPr/>
      <dgm:t>
        <a:bodyPr/>
        <a:lstStyle/>
        <a:p>
          <a:endParaRPr lang="en-US"/>
        </a:p>
      </dgm:t>
    </dgm:pt>
    <dgm:pt modelId="{1EB94F0B-28FD-418E-8FB3-932D07AAFD5D}">
      <dgm:prSet custT="1"/>
      <dgm:spPr/>
      <dgm:t>
        <a:bodyPr/>
        <a:lstStyle/>
        <a:p>
          <a:pPr rtl="0"/>
          <a:r>
            <a:rPr lang="en-US" sz="2800" dirty="0" smtClean="0">
              <a:solidFill>
                <a:schemeClr val="tx1"/>
              </a:solidFill>
            </a:rPr>
            <a:t>Written submissions</a:t>
          </a:r>
          <a:endParaRPr lang="en-US" sz="2800" dirty="0">
            <a:solidFill>
              <a:schemeClr val="tx1"/>
            </a:solidFill>
          </a:endParaRPr>
        </a:p>
      </dgm:t>
    </dgm:pt>
    <dgm:pt modelId="{95B155FB-C0DC-4103-B1A5-9E6F14BC35D0}" type="parTrans" cxnId="{B274AD65-1F09-46C6-A792-43E7FDDF42E3}">
      <dgm:prSet/>
      <dgm:spPr/>
      <dgm:t>
        <a:bodyPr/>
        <a:lstStyle/>
        <a:p>
          <a:endParaRPr lang="en-US"/>
        </a:p>
      </dgm:t>
    </dgm:pt>
    <dgm:pt modelId="{8815827A-2E51-4928-8CBA-5CD76A81057D}" type="sibTrans" cxnId="{B274AD65-1F09-46C6-A792-43E7FDDF42E3}">
      <dgm:prSet/>
      <dgm:spPr/>
      <dgm:t>
        <a:bodyPr/>
        <a:lstStyle/>
        <a:p>
          <a:endParaRPr lang="en-US"/>
        </a:p>
      </dgm:t>
    </dgm:pt>
    <dgm:pt modelId="{288F6927-FB6C-44CE-BA16-931A59FFD7C3}">
      <dgm:prSet custT="1"/>
      <dgm:spPr/>
      <dgm:t>
        <a:bodyPr/>
        <a:lstStyle/>
        <a:p>
          <a:pPr rtl="0"/>
          <a:r>
            <a:rPr lang="en-US" sz="2800" dirty="0" smtClean="0">
              <a:solidFill>
                <a:schemeClr val="tx1"/>
              </a:solidFill>
            </a:rPr>
            <a:t>Oral representation</a:t>
          </a:r>
          <a:endParaRPr lang="en-US" sz="2800" dirty="0">
            <a:solidFill>
              <a:schemeClr val="tx1"/>
            </a:solidFill>
          </a:endParaRPr>
        </a:p>
      </dgm:t>
    </dgm:pt>
    <dgm:pt modelId="{DC89B802-3469-4D99-846E-77A44F5CFE95}" type="parTrans" cxnId="{0B5795B3-8959-4063-ABD0-90AD359590FC}">
      <dgm:prSet/>
      <dgm:spPr/>
      <dgm:t>
        <a:bodyPr/>
        <a:lstStyle/>
        <a:p>
          <a:endParaRPr lang="en-US"/>
        </a:p>
      </dgm:t>
    </dgm:pt>
    <dgm:pt modelId="{3A7C5E02-DFB2-4D80-A118-C21FEEC27191}" type="sibTrans" cxnId="{0B5795B3-8959-4063-ABD0-90AD359590FC}">
      <dgm:prSet/>
      <dgm:spPr/>
      <dgm:t>
        <a:bodyPr/>
        <a:lstStyle/>
        <a:p>
          <a:endParaRPr lang="en-US"/>
        </a:p>
      </dgm:t>
    </dgm:pt>
    <dgm:pt modelId="{EB149854-6C79-4048-B5C0-F544F9CF03E4}">
      <dgm:prSet custT="1"/>
      <dgm:spPr/>
      <dgm:t>
        <a:bodyPr/>
        <a:lstStyle/>
        <a:p>
          <a:pPr rtl="0"/>
          <a:r>
            <a:rPr lang="en-US" sz="2800" dirty="0" smtClean="0">
              <a:solidFill>
                <a:schemeClr val="tx1"/>
              </a:solidFill>
            </a:rPr>
            <a:t>Remand report</a:t>
          </a:r>
          <a:endParaRPr lang="en-US" sz="2800" dirty="0">
            <a:solidFill>
              <a:schemeClr val="tx1"/>
            </a:solidFill>
          </a:endParaRPr>
        </a:p>
      </dgm:t>
    </dgm:pt>
    <dgm:pt modelId="{5D3A6894-B20A-4613-89BB-422A7416388B}" type="parTrans" cxnId="{36759FD4-7D69-4D1C-BB16-DF9561B6E601}">
      <dgm:prSet/>
      <dgm:spPr/>
      <dgm:t>
        <a:bodyPr/>
        <a:lstStyle/>
        <a:p>
          <a:endParaRPr lang="en-US"/>
        </a:p>
      </dgm:t>
    </dgm:pt>
    <dgm:pt modelId="{7E02DC17-9F2D-46E4-98A4-CAEAFAA578AF}" type="sibTrans" cxnId="{36759FD4-7D69-4D1C-BB16-DF9561B6E601}">
      <dgm:prSet/>
      <dgm:spPr/>
      <dgm:t>
        <a:bodyPr/>
        <a:lstStyle/>
        <a:p>
          <a:endParaRPr lang="en-US"/>
        </a:p>
      </dgm:t>
    </dgm:pt>
    <dgm:pt modelId="{F74A0A3E-EAF4-4DF0-8495-A94F1A93BBFA}">
      <dgm:prSet custT="1"/>
      <dgm:spPr/>
      <dgm:t>
        <a:bodyPr/>
        <a:lstStyle/>
        <a:p>
          <a:pPr rtl="0"/>
          <a:r>
            <a:rPr lang="en-US" sz="2800" dirty="0" smtClean="0">
              <a:solidFill>
                <a:schemeClr val="tx1"/>
              </a:solidFill>
            </a:rPr>
            <a:t>Rejoinder</a:t>
          </a:r>
          <a:endParaRPr lang="en-US" sz="2800" dirty="0">
            <a:solidFill>
              <a:schemeClr val="tx1"/>
            </a:solidFill>
          </a:endParaRPr>
        </a:p>
      </dgm:t>
    </dgm:pt>
    <dgm:pt modelId="{7E65A5E3-FD79-4141-BF2C-446E71D0C8D4}" type="parTrans" cxnId="{29F92A30-871D-489A-A4EB-A1A11FE0E6ED}">
      <dgm:prSet/>
      <dgm:spPr/>
      <dgm:t>
        <a:bodyPr/>
        <a:lstStyle/>
        <a:p>
          <a:endParaRPr lang="en-US"/>
        </a:p>
      </dgm:t>
    </dgm:pt>
    <dgm:pt modelId="{B1673610-4A6D-494E-8E5C-4FB33F584767}" type="sibTrans" cxnId="{29F92A30-871D-489A-A4EB-A1A11FE0E6ED}">
      <dgm:prSet/>
      <dgm:spPr/>
      <dgm:t>
        <a:bodyPr/>
        <a:lstStyle/>
        <a:p>
          <a:endParaRPr lang="en-US"/>
        </a:p>
      </dgm:t>
    </dgm:pt>
    <dgm:pt modelId="{CAB448D0-6CAE-4556-AC2F-F1F070DC92CF}" type="pres">
      <dgm:prSet presAssocID="{B2E43994-420F-4C61-A41C-0EFA27B68739}" presName="Name0" presStyleCnt="0">
        <dgm:presLayoutVars>
          <dgm:dir/>
          <dgm:animLvl val="lvl"/>
          <dgm:resizeHandles val="exact"/>
        </dgm:presLayoutVars>
      </dgm:prSet>
      <dgm:spPr/>
      <dgm:t>
        <a:bodyPr/>
        <a:lstStyle/>
        <a:p>
          <a:endParaRPr lang="en-US"/>
        </a:p>
      </dgm:t>
    </dgm:pt>
    <dgm:pt modelId="{9D1771FF-7710-4CFB-9AE3-263C9A64C2FA}" type="pres">
      <dgm:prSet presAssocID="{79D03FF9-FD33-4109-BB53-49C09FA60E0E}" presName="linNode" presStyleCnt="0"/>
      <dgm:spPr/>
    </dgm:pt>
    <dgm:pt modelId="{6EC4F9F0-3E18-4B2B-81EC-957AA7F275FC}" type="pres">
      <dgm:prSet presAssocID="{79D03FF9-FD33-4109-BB53-49C09FA60E0E}" presName="parentText" presStyleLbl="node1" presStyleIdx="0" presStyleCnt="5" custScaleX="203026" custScaleY="12456">
        <dgm:presLayoutVars>
          <dgm:chMax val="1"/>
          <dgm:bulletEnabled val="1"/>
        </dgm:presLayoutVars>
      </dgm:prSet>
      <dgm:spPr/>
      <dgm:t>
        <a:bodyPr/>
        <a:lstStyle/>
        <a:p>
          <a:endParaRPr lang="en-US"/>
        </a:p>
      </dgm:t>
    </dgm:pt>
    <dgm:pt modelId="{E701A867-07D1-422F-82BA-18765658D501}" type="pres">
      <dgm:prSet presAssocID="{27AA63C0-6BF1-441D-B2EA-880B68F6F3C6}" presName="sp" presStyleCnt="0"/>
      <dgm:spPr/>
    </dgm:pt>
    <dgm:pt modelId="{D49D5D50-7473-4B2D-86BC-E2AD0A18FD53}" type="pres">
      <dgm:prSet presAssocID="{1EB94F0B-28FD-418E-8FB3-932D07AAFD5D}" presName="linNode" presStyleCnt="0"/>
      <dgm:spPr/>
    </dgm:pt>
    <dgm:pt modelId="{3DB928A3-CE27-4DC5-B338-7B50F17FB176}" type="pres">
      <dgm:prSet presAssocID="{1EB94F0B-28FD-418E-8FB3-932D07AAFD5D}" presName="parentText" presStyleLbl="node1" presStyleIdx="1" presStyleCnt="5" custScaleX="203026" custScaleY="12456">
        <dgm:presLayoutVars>
          <dgm:chMax val="1"/>
          <dgm:bulletEnabled val="1"/>
        </dgm:presLayoutVars>
      </dgm:prSet>
      <dgm:spPr/>
      <dgm:t>
        <a:bodyPr/>
        <a:lstStyle/>
        <a:p>
          <a:endParaRPr lang="en-US"/>
        </a:p>
      </dgm:t>
    </dgm:pt>
    <dgm:pt modelId="{59CCE9F9-0540-4258-9D23-29B3AC61E21D}" type="pres">
      <dgm:prSet presAssocID="{8815827A-2E51-4928-8CBA-5CD76A81057D}" presName="sp" presStyleCnt="0"/>
      <dgm:spPr/>
    </dgm:pt>
    <dgm:pt modelId="{B64515DE-C06A-4B6E-B6D5-66AD936B9B51}" type="pres">
      <dgm:prSet presAssocID="{288F6927-FB6C-44CE-BA16-931A59FFD7C3}" presName="linNode" presStyleCnt="0"/>
      <dgm:spPr/>
    </dgm:pt>
    <dgm:pt modelId="{EA17593F-5225-4008-9EFF-D09003E6E49C}" type="pres">
      <dgm:prSet presAssocID="{288F6927-FB6C-44CE-BA16-931A59FFD7C3}" presName="parentText" presStyleLbl="node1" presStyleIdx="2" presStyleCnt="5" custScaleX="203026" custScaleY="12456">
        <dgm:presLayoutVars>
          <dgm:chMax val="1"/>
          <dgm:bulletEnabled val="1"/>
        </dgm:presLayoutVars>
      </dgm:prSet>
      <dgm:spPr/>
      <dgm:t>
        <a:bodyPr/>
        <a:lstStyle/>
        <a:p>
          <a:endParaRPr lang="en-US"/>
        </a:p>
      </dgm:t>
    </dgm:pt>
    <dgm:pt modelId="{D22222C8-1C88-4E94-A6BF-2398EB5D4B91}" type="pres">
      <dgm:prSet presAssocID="{3A7C5E02-DFB2-4D80-A118-C21FEEC27191}" presName="sp" presStyleCnt="0"/>
      <dgm:spPr/>
    </dgm:pt>
    <dgm:pt modelId="{92BDCFA4-9093-477F-A37E-956E50EAFF71}" type="pres">
      <dgm:prSet presAssocID="{EB149854-6C79-4048-B5C0-F544F9CF03E4}" presName="linNode" presStyleCnt="0"/>
      <dgm:spPr/>
    </dgm:pt>
    <dgm:pt modelId="{2EEC0AF3-9F00-41B2-BBBA-C21DDF762B4E}" type="pres">
      <dgm:prSet presAssocID="{EB149854-6C79-4048-B5C0-F544F9CF03E4}" presName="parentText" presStyleLbl="node1" presStyleIdx="3" presStyleCnt="5" custScaleX="203026" custScaleY="12456">
        <dgm:presLayoutVars>
          <dgm:chMax val="1"/>
          <dgm:bulletEnabled val="1"/>
        </dgm:presLayoutVars>
      </dgm:prSet>
      <dgm:spPr/>
      <dgm:t>
        <a:bodyPr/>
        <a:lstStyle/>
        <a:p>
          <a:endParaRPr lang="en-US"/>
        </a:p>
      </dgm:t>
    </dgm:pt>
    <dgm:pt modelId="{A8B8B4F7-436A-49B1-B635-51A9CEFEDA4E}" type="pres">
      <dgm:prSet presAssocID="{7E02DC17-9F2D-46E4-98A4-CAEAFAA578AF}" presName="sp" presStyleCnt="0"/>
      <dgm:spPr/>
    </dgm:pt>
    <dgm:pt modelId="{D22BF489-F815-4A3C-9798-D3561D57C7F8}" type="pres">
      <dgm:prSet presAssocID="{F74A0A3E-EAF4-4DF0-8495-A94F1A93BBFA}" presName="linNode" presStyleCnt="0"/>
      <dgm:spPr/>
    </dgm:pt>
    <dgm:pt modelId="{E0B59B59-2F88-44DE-B318-A00920624135}" type="pres">
      <dgm:prSet presAssocID="{F74A0A3E-EAF4-4DF0-8495-A94F1A93BBFA}" presName="parentText" presStyleLbl="node1" presStyleIdx="4" presStyleCnt="5" custScaleX="203026" custScaleY="12456">
        <dgm:presLayoutVars>
          <dgm:chMax val="1"/>
          <dgm:bulletEnabled val="1"/>
        </dgm:presLayoutVars>
      </dgm:prSet>
      <dgm:spPr/>
      <dgm:t>
        <a:bodyPr/>
        <a:lstStyle/>
        <a:p>
          <a:endParaRPr lang="en-US"/>
        </a:p>
      </dgm:t>
    </dgm:pt>
  </dgm:ptLst>
  <dgm:cxnLst>
    <dgm:cxn modelId="{36759FD4-7D69-4D1C-BB16-DF9561B6E601}" srcId="{B2E43994-420F-4C61-A41C-0EFA27B68739}" destId="{EB149854-6C79-4048-B5C0-F544F9CF03E4}" srcOrd="3" destOrd="0" parTransId="{5D3A6894-B20A-4613-89BB-422A7416388B}" sibTransId="{7E02DC17-9F2D-46E4-98A4-CAEAFAA578AF}"/>
    <dgm:cxn modelId="{1206F71D-09C8-4A6F-9539-87412D3CD5F9}" type="presOf" srcId="{1EB94F0B-28FD-418E-8FB3-932D07AAFD5D}" destId="{3DB928A3-CE27-4DC5-B338-7B50F17FB176}" srcOrd="0" destOrd="0" presId="urn:microsoft.com/office/officeart/2005/8/layout/vList5"/>
    <dgm:cxn modelId="{D3545D2D-7F4E-4795-BBD8-4A3D2AD53905}" srcId="{B2E43994-420F-4C61-A41C-0EFA27B68739}" destId="{79D03FF9-FD33-4109-BB53-49C09FA60E0E}" srcOrd="0" destOrd="0" parTransId="{F9A422E8-3731-45D5-A1D5-2ED719BB2B50}" sibTransId="{27AA63C0-6BF1-441D-B2EA-880B68F6F3C6}"/>
    <dgm:cxn modelId="{29F92A30-871D-489A-A4EB-A1A11FE0E6ED}" srcId="{B2E43994-420F-4C61-A41C-0EFA27B68739}" destId="{F74A0A3E-EAF4-4DF0-8495-A94F1A93BBFA}" srcOrd="4" destOrd="0" parTransId="{7E65A5E3-FD79-4141-BF2C-446E71D0C8D4}" sibTransId="{B1673610-4A6D-494E-8E5C-4FB33F584767}"/>
    <dgm:cxn modelId="{F1C4E808-C1D7-4FC2-A16E-32B22789D442}" type="presOf" srcId="{79D03FF9-FD33-4109-BB53-49C09FA60E0E}" destId="{6EC4F9F0-3E18-4B2B-81EC-957AA7F275FC}" srcOrd="0" destOrd="0" presId="urn:microsoft.com/office/officeart/2005/8/layout/vList5"/>
    <dgm:cxn modelId="{F7332398-C1EC-4465-BE9E-1BD0F43E3BBE}" type="presOf" srcId="{288F6927-FB6C-44CE-BA16-931A59FFD7C3}" destId="{EA17593F-5225-4008-9EFF-D09003E6E49C}" srcOrd="0" destOrd="0" presId="urn:microsoft.com/office/officeart/2005/8/layout/vList5"/>
    <dgm:cxn modelId="{B274AD65-1F09-46C6-A792-43E7FDDF42E3}" srcId="{B2E43994-420F-4C61-A41C-0EFA27B68739}" destId="{1EB94F0B-28FD-418E-8FB3-932D07AAFD5D}" srcOrd="1" destOrd="0" parTransId="{95B155FB-C0DC-4103-B1A5-9E6F14BC35D0}" sibTransId="{8815827A-2E51-4928-8CBA-5CD76A81057D}"/>
    <dgm:cxn modelId="{0B5795B3-8959-4063-ABD0-90AD359590FC}" srcId="{B2E43994-420F-4C61-A41C-0EFA27B68739}" destId="{288F6927-FB6C-44CE-BA16-931A59FFD7C3}" srcOrd="2" destOrd="0" parTransId="{DC89B802-3469-4D99-846E-77A44F5CFE95}" sibTransId="{3A7C5E02-DFB2-4D80-A118-C21FEEC27191}"/>
    <dgm:cxn modelId="{56943762-2E5D-4B5B-9AF6-62B958DCE9F3}" type="presOf" srcId="{B2E43994-420F-4C61-A41C-0EFA27B68739}" destId="{CAB448D0-6CAE-4556-AC2F-F1F070DC92CF}" srcOrd="0" destOrd="0" presId="urn:microsoft.com/office/officeart/2005/8/layout/vList5"/>
    <dgm:cxn modelId="{C34F0CE8-BC20-463E-9A6E-DDA39BE435E9}" type="presOf" srcId="{EB149854-6C79-4048-B5C0-F544F9CF03E4}" destId="{2EEC0AF3-9F00-41B2-BBBA-C21DDF762B4E}" srcOrd="0" destOrd="0" presId="urn:microsoft.com/office/officeart/2005/8/layout/vList5"/>
    <dgm:cxn modelId="{2218614B-EE59-4DFB-A348-E1C571E5BC29}" type="presOf" srcId="{F74A0A3E-EAF4-4DF0-8495-A94F1A93BBFA}" destId="{E0B59B59-2F88-44DE-B318-A00920624135}" srcOrd="0" destOrd="0" presId="urn:microsoft.com/office/officeart/2005/8/layout/vList5"/>
    <dgm:cxn modelId="{52670859-86D7-4F5D-A3EB-BDB63DF89EEA}" type="presParOf" srcId="{CAB448D0-6CAE-4556-AC2F-F1F070DC92CF}" destId="{9D1771FF-7710-4CFB-9AE3-263C9A64C2FA}" srcOrd="0" destOrd="0" presId="urn:microsoft.com/office/officeart/2005/8/layout/vList5"/>
    <dgm:cxn modelId="{D3A7CA4A-854E-4BD5-A92C-CDBD46C4B085}" type="presParOf" srcId="{9D1771FF-7710-4CFB-9AE3-263C9A64C2FA}" destId="{6EC4F9F0-3E18-4B2B-81EC-957AA7F275FC}" srcOrd="0" destOrd="0" presId="urn:microsoft.com/office/officeart/2005/8/layout/vList5"/>
    <dgm:cxn modelId="{CDADF22A-8422-4F43-9336-9D15125EF6A3}" type="presParOf" srcId="{CAB448D0-6CAE-4556-AC2F-F1F070DC92CF}" destId="{E701A867-07D1-422F-82BA-18765658D501}" srcOrd="1" destOrd="0" presId="urn:microsoft.com/office/officeart/2005/8/layout/vList5"/>
    <dgm:cxn modelId="{919A9E9E-A497-4D26-B5D8-7F8E1C570A72}" type="presParOf" srcId="{CAB448D0-6CAE-4556-AC2F-F1F070DC92CF}" destId="{D49D5D50-7473-4B2D-86BC-E2AD0A18FD53}" srcOrd="2" destOrd="0" presId="urn:microsoft.com/office/officeart/2005/8/layout/vList5"/>
    <dgm:cxn modelId="{B28C27EF-1983-42C2-A89F-B73DF2A18913}" type="presParOf" srcId="{D49D5D50-7473-4B2D-86BC-E2AD0A18FD53}" destId="{3DB928A3-CE27-4DC5-B338-7B50F17FB176}" srcOrd="0" destOrd="0" presId="urn:microsoft.com/office/officeart/2005/8/layout/vList5"/>
    <dgm:cxn modelId="{D29EDA36-E717-4902-BD73-D0840FB3B650}" type="presParOf" srcId="{CAB448D0-6CAE-4556-AC2F-F1F070DC92CF}" destId="{59CCE9F9-0540-4258-9D23-29B3AC61E21D}" srcOrd="3" destOrd="0" presId="urn:microsoft.com/office/officeart/2005/8/layout/vList5"/>
    <dgm:cxn modelId="{497AB037-8C3E-4657-8AC7-A642F60052C2}" type="presParOf" srcId="{CAB448D0-6CAE-4556-AC2F-F1F070DC92CF}" destId="{B64515DE-C06A-4B6E-B6D5-66AD936B9B51}" srcOrd="4" destOrd="0" presId="urn:microsoft.com/office/officeart/2005/8/layout/vList5"/>
    <dgm:cxn modelId="{44039EFE-5D44-4856-893C-512A577C0793}" type="presParOf" srcId="{B64515DE-C06A-4B6E-B6D5-66AD936B9B51}" destId="{EA17593F-5225-4008-9EFF-D09003E6E49C}" srcOrd="0" destOrd="0" presId="urn:microsoft.com/office/officeart/2005/8/layout/vList5"/>
    <dgm:cxn modelId="{FB5E06C0-0A2A-4934-BA01-5F6FB406EA74}" type="presParOf" srcId="{CAB448D0-6CAE-4556-AC2F-F1F070DC92CF}" destId="{D22222C8-1C88-4E94-A6BF-2398EB5D4B91}" srcOrd="5" destOrd="0" presId="urn:microsoft.com/office/officeart/2005/8/layout/vList5"/>
    <dgm:cxn modelId="{21F93A5D-D4CB-4119-8496-37CB9F914448}" type="presParOf" srcId="{CAB448D0-6CAE-4556-AC2F-F1F070DC92CF}" destId="{92BDCFA4-9093-477F-A37E-956E50EAFF71}" srcOrd="6" destOrd="0" presId="urn:microsoft.com/office/officeart/2005/8/layout/vList5"/>
    <dgm:cxn modelId="{ADEC893F-335D-4A0A-8331-DA500B1381AD}" type="presParOf" srcId="{92BDCFA4-9093-477F-A37E-956E50EAFF71}" destId="{2EEC0AF3-9F00-41B2-BBBA-C21DDF762B4E}" srcOrd="0" destOrd="0" presId="urn:microsoft.com/office/officeart/2005/8/layout/vList5"/>
    <dgm:cxn modelId="{760E6694-6732-45B3-AA89-C4EF6CB54182}" type="presParOf" srcId="{CAB448D0-6CAE-4556-AC2F-F1F070DC92CF}" destId="{A8B8B4F7-436A-49B1-B635-51A9CEFEDA4E}" srcOrd="7" destOrd="0" presId="urn:microsoft.com/office/officeart/2005/8/layout/vList5"/>
    <dgm:cxn modelId="{C2933AEC-87C8-4597-A9F7-324C1DE4F7FD}" type="presParOf" srcId="{CAB448D0-6CAE-4556-AC2F-F1F070DC92CF}" destId="{D22BF489-F815-4A3C-9798-D3561D57C7F8}" srcOrd="8" destOrd="0" presId="urn:microsoft.com/office/officeart/2005/8/layout/vList5"/>
    <dgm:cxn modelId="{69730CBA-5553-4C50-BDC4-4556240C9FDC}" type="presParOf" srcId="{D22BF489-F815-4A3C-9798-D3561D57C7F8}" destId="{E0B59B59-2F88-44DE-B318-A00920624135}"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E16C9CF1-CFAA-41EA-B55B-EA3901CB3E7F}"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en-US"/>
        </a:p>
      </dgm:t>
    </dgm:pt>
    <dgm:pt modelId="{3054C3BE-9213-4317-8845-912DA1952825}">
      <dgm:prSet custT="1"/>
      <dgm:spPr/>
      <dgm:t>
        <a:bodyPr/>
        <a:lstStyle/>
        <a:p>
          <a:pPr rtl="0"/>
          <a:r>
            <a:rPr lang="en-US" sz="2400" dirty="0" smtClean="0"/>
            <a:t>Sec 250(5)</a:t>
          </a:r>
          <a:endParaRPr lang="en-US" sz="2400" dirty="0"/>
        </a:p>
      </dgm:t>
    </dgm:pt>
    <dgm:pt modelId="{DBC68EFD-7EDA-4E42-A632-98054100FD0D}" type="parTrans" cxnId="{183FF8BA-75F3-46F0-9024-1DF085483D8D}">
      <dgm:prSet/>
      <dgm:spPr/>
      <dgm:t>
        <a:bodyPr/>
        <a:lstStyle/>
        <a:p>
          <a:endParaRPr lang="en-US"/>
        </a:p>
      </dgm:t>
    </dgm:pt>
    <dgm:pt modelId="{332D6A02-7F33-43D8-8F4F-BB7E830037E0}" type="sibTrans" cxnId="{183FF8BA-75F3-46F0-9024-1DF085483D8D}">
      <dgm:prSet/>
      <dgm:spPr/>
      <dgm:t>
        <a:bodyPr/>
        <a:lstStyle/>
        <a:p>
          <a:endParaRPr lang="en-US"/>
        </a:p>
      </dgm:t>
    </dgm:pt>
    <dgm:pt modelId="{079BA8E2-ADCA-4479-B020-478F849742C7}">
      <dgm:prSet custT="1"/>
      <dgm:spPr/>
      <dgm:t>
        <a:bodyPr/>
        <a:lstStyle/>
        <a:p>
          <a:pPr rtl="0"/>
          <a:r>
            <a:rPr lang="en-US" sz="2400" dirty="0" smtClean="0"/>
            <a:t>No prescribed rule</a:t>
          </a:r>
          <a:endParaRPr lang="en-US" sz="2400" dirty="0"/>
        </a:p>
      </dgm:t>
    </dgm:pt>
    <dgm:pt modelId="{7A9546CA-B1D8-4D72-99C4-20863100338D}" type="parTrans" cxnId="{A47F1265-E052-4A96-9D83-2C2D66885B89}">
      <dgm:prSet/>
      <dgm:spPr/>
      <dgm:t>
        <a:bodyPr/>
        <a:lstStyle/>
        <a:p>
          <a:endParaRPr lang="en-US"/>
        </a:p>
      </dgm:t>
    </dgm:pt>
    <dgm:pt modelId="{C5F5234B-F42D-4083-B761-27FAEBDB12E0}" type="sibTrans" cxnId="{A47F1265-E052-4A96-9D83-2C2D66885B89}">
      <dgm:prSet/>
      <dgm:spPr/>
      <dgm:t>
        <a:bodyPr/>
        <a:lstStyle/>
        <a:p>
          <a:endParaRPr lang="en-US"/>
        </a:p>
      </dgm:t>
    </dgm:pt>
    <dgm:pt modelId="{94E4E848-6F5B-41DC-B502-8DEDB693AFD3}">
      <dgm:prSet custT="1"/>
      <dgm:spPr/>
      <dgm:t>
        <a:bodyPr/>
        <a:lstStyle/>
        <a:p>
          <a:pPr rtl="0"/>
          <a:endParaRPr lang="en-US" sz="2000" dirty="0"/>
        </a:p>
      </dgm:t>
    </dgm:pt>
    <dgm:pt modelId="{602C5B62-4B6C-47FC-A726-E06144298504}" type="parTrans" cxnId="{FC8E503C-CDD2-4AB7-8784-C6E0F51C05A1}">
      <dgm:prSet/>
      <dgm:spPr/>
      <dgm:t>
        <a:bodyPr/>
        <a:lstStyle/>
        <a:p>
          <a:endParaRPr lang="en-US"/>
        </a:p>
      </dgm:t>
    </dgm:pt>
    <dgm:pt modelId="{EF3A95FC-91FA-4C91-9B5E-DFB6EC424A35}" type="sibTrans" cxnId="{FC8E503C-CDD2-4AB7-8784-C6E0F51C05A1}">
      <dgm:prSet/>
      <dgm:spPr/>
      <dgm:t>
        <a:bodyPr/>
        <a:lstStyle/>
        <a:p>
          <a:endParaRPr lang="en-US"/>
        </a:p>
      </dgm:t>
    </dgm:pt>
    <dgm:pt modelId="{4549079B-3E10-4308-81EC-EF23B2C7A760}">
      <dgm:prSet custT="1"/>
      <dgm:spPr/>
      <dgm:t>
        <a:bodyPr/>
        <a:lstStyle/>
        <a:p>
          <a:pPr rtl="0"/>
          <a:endParaRPr lang="en-US" sz="2000" dirty="0"/>
        </a:p>
      </dgm:t>
    </dgm:pt>
    <dgm:pt modelId="{5BB3FA0E-4CA2-4D32-8543-1BA610371885}" type="parTrans" cxnId="{6F5120DA-78AF-465B-A7C9-113D7A07DC62}">
      <dgm:prSet/>
      <dgm:spPr/>
      <dgm:t>
        <a:bodyPr/>
        <a:lstStyle/>
        <a:p>
          <a:endParaRPr lang="en-US"/>
        </a:p>
      </dgm:t>
    </dgm:pt>
    <dgm:pt modelId="{2FF9B6EE-CE8A-41C2-BDE1-F6446B660EA9}" type="sibTrans" cxnId="{6F5120DA-78AF-465B-A7C9-113D7A07DC62}">
      <dgm:prSet/>
      <dgm:spPr/>
      <dgm:t>
        <a:bodyPr/>
        <a:lstStyle/>
        <a:p>
          <a:endParaRPr lang="en-US"/>
        </a:p>
      </dgm:t>
    </dgm:pt>
    <dgm:pt modelId="{B7623B29-E3A8-4D3C-95B8-AE5C7B2DEF96}">
      <dgm:prSet custT="1"/>
      <dgm:spPr/>
      <dgm:t>
        <a:bodyPr/>
        <a:lstStyle/>
        <a:p>
          <a:pPr rtl="0"/>
          <a:endParaRPr lang="en-US" sz="2000" dirty="0"/>
        </a:p>
      </dgm:t>
    </dgm:pt>
    <dgm:pt modelId="{96CD30ED-DCE3-4F9A-8EED-C2E000F52823}" type="parTrans" cxnId="{009C9245-63F4-4457-B1E3-90EB88FE15D0}">
      <dgm:prSet/>
      <dgm:spPr/>
      <dgm:t>
        <a:bodyPr/>
        <a:lstStyle/>
        <a:p>
          <a:endParaRPr lang="en-US"/>
        </a:p>
      </dgm:t>
    </dgm:pt>
    <dgm:pt modelId="{281A622D-3A71-40F1-A27C-40071B1A5087}" type="sibTrans" cxnId="{009C9245-63F4-4457-B1E3-90EB88FE15D0}">
      <dgm:prSet/>
      <dgm:spPr/>
      <dgm:t>
        <a:bodyPr/>
        <a:lstStyle/>
        <a:p>
          <a:endParaRPr lang="en-US"/>
        </a:p>
      </dgm:t>
    </dgm:pt>
    <dgm:pt modelId="{75F2B3D7-BE8E-40EC-AFFD-BE3D5B1C78EE}">
      <dgm:prSet custT="1"/>
      <dgm:spPr/>
      <dgm:t>
        <a:bodyPr/>
        <a:lstStyle/>
        <a:p>
          <a:pPr rtl="0"/>
          <a:r>
            <a:rPr lang="en-US" sz="2400" smtClean="0"/>
            <a:t>An </a:t>
          </a:r>
          <a:r>
            <a:rPr lang="en-US" sz="2400" dirty="0" smtClean="0"/>
            <a:t>application to be moved</a:t>
          </a:r>
          <a:endParaRPr lang="en-US" sz="2400" dirty="0"/>
        </a:p>
      </dgm:t>
    </dgm:pt>
    <dgm:pt modelId="{305ADA68-11E6-416D-A882-FB26556A6690}" type="parTrans" cxnId="{B6B13B73-C368-451E-B3F8-C3CB078B00A9}">
      <dgm:prSet/>
      <dgm:spPr/>
      <dgm:t>
        <a:bodyPr/>
        <a:lstStyle/>
        <a:p>
          <a:endParaRPr lang="en-US"/>
        </a:p>
      </dgm:t>
    </dgm:pt>
    <dgm:pt modelId="{8CF0426C-06BB-4052-9A04-8122906A78B3}" type="sibTrans" cxnId="{B6B13B73-C368-451E-B3F8-C3CB078B00A9}">
      <dgm:prSet/>
      <dgm:spPr/>
      <dgm:t>
        <a:bodyPr/>
        <a:lstStyle/>
        <a:p>
          <a:endParaRPr lang="en-US"/>
        </a:p>
      </dgm:t>
    </dgm:pt>
    <dgm:pt modelId="{2DB3D4CD-34A1-4868-8DAE-2F00EE4AB32E}" type="pres">
      <dgm:prSet presAssocID="{E16C9CF1-CFAA-41EA-B55B-EA3901CB3E7F}" presName="linearFlow" presStyleCnt="0">
        <dgm:presLayoutVars>
          <dgm:dir/>
          <dgm:animLvl val="lvl"/>
          <dgm:resizeHandles val="exact"/>
        </dgm:presLayoutVars>
      </dgm:prSet>
      <dgm:spPr/>
      <dgm:t>
        <a:bodyPr/>
        <a:lstStyle/>
        <a:p>
          <a:endParaRPr lang="en-US"/>
        </a:p>
      </dgm:t>
    </dgm:pt>
    <dgm:pt modelId="{92829AAD-385C-488D-B020-6C764D1AA5D8}" type="pres">
      <dgm:prSet presAssocID="{4549079B-3E10-4308-81EC-EF23B2C7A760}" presName="composite" presStyleCnt="0"/>
      <dgm:spPr/>
    </dgm:pt>
    <dgm:pt modelId="{6059B12F-C2BB-4186-A24A-426B1864B1F6}" type="pres">
      <dgm:prSet presAssocID="{4549079B-3E10-4308-81EC-EF23B2C7A760}" presName="parentText" presStyleLbl="alignNode1" presStyleIdx="0" presStyleCnt="3">
        <dgm:presLayoutVars>
          <dgm:chMax val="1"/>
          <dgm:bulletEnabled val="1"/>
        </dgm:presLayoutVars>
      </dgm:prSet>
      <dgm:spPr/>
      <dgm:t>
        <a:bodyPr/>
        <a:lstStyle/>
        <a:p>
          <a:endParaRPr lang="en-US"/>
        </a:p>
      </dgm:t>
    </dgm:pt>
    <dgm:pt modelId="{6E5FD88F-33FF-4BB2-A4CE-5D9DD3D685FD}" type="pres">
      <dgm:prSet presAssocID="{4549079B-3E10-4308-81EC-EF23B2C7A760}" presName="descendantText" presStyleLbl="alignAcc1" presStyleIdx="0" presStyleCnt="3">
        <dgm:presLayoutVars>
          <dgm:bulletEnabled val="1"/>
        </dgm:presLayoutVars>
      </dgm:prSet>
      <dgm:spPr/>
      <dgm:t>
        <a:bodyPr/>
        <a:lstStyle/>
        <a:p>
          <a:endParaRPr lang="en-US"/>
        </a:p>
      </dgm:t>
    </dgm:pt>
    <dgm:pt modelId="{D688C425-74CB-470A-846B-D0927DB73390}" type="pres">
      <dgm:prSet presAssocID="{2FF9B6EE-CE8A-41C2-BDE1-F6446B660EA9}" presName="sp" presStyleCnt="0"/>
      <dgm:spPr/>
    </dgm:pt>
    <dgm:pt modelId="{9EBDB645-1190-47A8-870B-F48EF2D7CCC9}" type="pres">
      <dgm:prSet presAssocID="{B7623B29-E3A8-4D3C-95B8-AE5C7B2DEF96}" presName="composite" presStyleCnt="0"/>
      <dgm:spPr/>
    </dgm:pt>
    <dgm:pt modelId="{D56B9BF5-B9CB-4467-B74A-8BD9BAEF62D3}" type="pres">
      <dgm:prSet presAssocID="{B7623B29-E3A8-4D3C-95B8-AE5C7B2DEF96}" presName="parentText" presStyleLbl="alignNode1" presStyleIdx="1" presStyleCnt="3">
        <dgm:presLayoutVars>
          <dgm:chMax val="1"/>
          <dgm:bulletEnabled val="1"/>
        </dgm:presLayoutVars>
      </dgm:prSet>
      <dgm:spPr/>
      <dgm:t>
        <a:bodyPr/>
        <a:lstStyle/>
        <a:p>
          <a:endParaRPr lang="en-US"/>
        </a:p>
      </dgm:t>
    </dgm:pt>
    <dgm:pt modelId="{189EEFB1-ED56-401C-B6B9-B968CE008F9E}" type="pres">
      <dgm:prSet presAssocID="{B7623B29-E3A8-4D3C-95B8-AE5C7B2DEF96}" presName="descendantText" presStyleLbl="alignAcc1" presStyleIdx="1" presStyleCnt="3">
        <dgm:presLayoutVars>
          <dgm:bulletEnabled val="1"/>
        </dgm:presLayoutVars>
      </dgm:prSet>
      <dgm:spPr/>
      <dgm:t>
        <a:bodyPr/>
        <a:lstStyle/>
        <a:p>
          <a:endParaRPr lang="en-US"/>
        </a:p>
      </dgm:t>
    </dgm:pt>
    <dgm:pt modelId="{39AFD707-33DC-4E92-B6C5-40FF4BBF0BEC}" type="pres">
      <dgm:prSet presAssocID="{281A622D-3A71-40F1-A27C-40071B1A5087}" presName="sp" presStyleCnt="0"/>
      <dgm:spPr/>
    </dgm:pt>
    <dgm:pt modelId="{9246EBD0-5ABF-4C60-89FB-C799545A241F}" type="pres">
      <dgm:prSet presAssocID="{94E4E848-6F5B-41DC-B502-8DEDB693AFD3}" presName="composite" presStyleCnt="0"/>
      <dgm:spPr/>
    </dgm:pt>
    <dgm:pt modelId="{A62AEFB9-0ACB-455E-ABB2-CD9907A2C825}" type="pres">
      <dgm:prSet presAssocID="{94E4E848-6F5B-41DC-B502-8DEDB693AFD3}" presName="parentText" presStyleLbl="alignNode1" presStyleIdx="2" presStyleCnt="3">
        <dgm:presLayoutVars>
          <dgm:chMax val="1"/>
          <dgm:bulletEnabled val="1"/>
        </dgm:presLayoutVars>
      </dgm:prSet>
      <dgm:spPr/>
      <dgm:t>
        <a:bodyPr/>
        <a:lstStyle/>
        <a:p>
          <a:endParaRPr lang="en-US"/>
        </a:p>
      </dgm:t>
    </dgm:pt>
    <dgm:pt modelId="{E9EAF643-AC5C-4F9C-B974-E188985AC7A1}" type="pres">
      <dgm:prSet presAssocID="{94E4E848-6F5B-41DC-B502-8DEDB693AFD3}" presName="descendantText" presStyleLbl="alignAcc1" presStyleIdx="2" presStyleCnt="3">
        <dgm:presLayoutVars>
          <dgm:bulletEnabled val="1"/>
        </dgm:presLayoutVars>
      </dgm:prSet>
      <dgm:spPr/>
      <dgm:t>
        <a:bodyPr/>
        <a:lstStyle/>
        <a:p>
          <a:endParaRPr lang="en-US"/>
        </a:p>
      </dgm:t>
    </dgm:pt>
  </dgm:ptLst>
  <dgm:cxnLst>
    <dgm:cxn modelId="{FC8E503C-CDD2-4AB7-8784-C6E0F51C05A1}" srcId="{E16C9CF1-CFAA-41EA-B55B-EA3901CB3E7F}" destId="{94E4E848-6F5B-41DC-B502-8DEDB693AFD3}" srcOrd="2" destOrd="0" parTransId="{602C5B62-4B6C-47FC-A726-E06144298504}" sibTransId="{EF3A95FC-91FA-4C91-9B5E-DFB6EC424A35}"/>
    <dgm:cxn modelId="{183FF8BA-75F3-46F0-9024-1DF085483D8D}" srcId="{4549079B-3E10-4308-81EC-EF23B2C7A760}" destId="{3054C3BE-9213-4317-8845-912DA1952825}" srcOrd="0" destOrd="0" parTransId="{DBC68EFD-7EDA-4E42-A632-98054100FD0D}" sibTransId="{332D6A02-7F33-43D8-8F4F-BB7E830037E0}"/>
    <dgm:cxn modelId="{009C9245-63F4-4457-B1E3-90EB88FE15D0}" srcId="{E16C9CF1-CFAA-41EA-B55B-EA3901CB3E7F}" destId="{B7623B29-E3A8-4D3C-95B8-AE5C7B2DEF96}" srcOrd="1" destOrd="0" parTransId="{96CD30ED-DCE3-4F9A-8EED-C2E000F52823}" sibTransId="{281A622D-3A71-40F1-A27C-40071B1A5087}"/>
    <dgm:cxn modelId="{65211EED-871D-4D9A-968C-8353F7C0C4DB}" type="presOf" srcId="{B7623B29-E3A8-4D3C-95B8-AE5C7B2DEF96}" destId="{D56B9BF5-B9CB-4467-B74A-8BD9BAEF62D3}" srcOrd="0" destOrd="0" presId="urn:microsoft.com/office/officeart/2005/8/layout/chevron2"/>
    <dgm:cxn modelId="{6F5120DA-78AF-465B-A7C9-113D7A07DC62}" srcId="{E16C9CF1-CFAA-41EA-B55B-EA3901CB3E7F}" destId="{4549079B-3E10-4308-81EC-EF23B2C7A760}" srcOrd="0" destOrd="0" parTransId="{5BB3FA0E-4CA2-4D32-8543-1BA610371885}" sibTransId="{2FF9B6EE-CE8A-41C2-BDE1-F6446B660EA9}"/>
    <dgm:cxn modelId="{B6B13B73-C368-451E-B3F8-C3CB078B00A9}" srcId="{94E4E848-6F5B-41DC-B502-8DEDB693AFD3}" destId="{75F2B3D7-BE8E-40EC-AFFD-BE3D5B1C78EE}" srcOrd="0" destOrd="0" parTransId="{305ADA68-11E6-416D-A882-FB26556A6690}" sibTransId="{8CF0426C-06BB-4052-9A04-8122906A78B3}"/>
    <dgm:cxn modelId="{A74C03F9-3C9D-4594-8E37-B5E08943A9A3}" type="presOf" srcId="{75F2B3D7-BE8E-40EC-AFFD-BE3D5B1C78EE}" destId="{E9EAF643-AC5C-4F9C-B974-E188985AC7A1}" srcOrd="0" destOrd="0" presId="urn:microsoft.com/office/officeart/2005/8/layout/chevron2"/>
    <dgm:cxn modelId="{2407A30D-FFEA-44B2-952D-F9F6A1902250}" type="presOf" srcId="{E16C9CF1-CFAA-41EA-B55B-EA3901CB3E7F}" destId="{2DB3D4CD-34A1-4868-8DAE-2F00EE4AB32E}" srcOrd="0" destOrd="0" presId="urn:microsoft.com/office/officeart/2005/8/layout/chevron2"/>
    <dgm:cxn modelId="{21868573-2485-448D-9024-D04CF0A36D39}" type="presOf" srcId="{4549079B-3E10-4308-81EC-EF23B2C7A760}" destId="{6059B12F-C2BB-4186-A24A-426B1864B1F6}" srcOrd="0" destOrd="0" presId="urn:microsoft.com/office/officeart/2005/8/layout/chevron2"/>
    <dgm:cxn modelId="{A47F1265-E052-4A96-9D83-2C2D66885B89}" srcId="{B7623B29-E3A8-4D3C-95B8-AE5C7B2DEF96}" destId="{079BA8E2-ADCA-4479-B020-478F849742C7}" srcOrd="0" destOrd="0" parTransId="{7A9546CA-B1D8-4D72-99C4-20863100338D}" sibTransId="{C5F5234B-F42D-4083-B761-27FAEBDB12E0}"/>
    <dgm:cxn modelId="{6826AB46-9FAE-4822-840D-B5F0D3EF5F43}" type="presOf" srcId="{94E4E848-6F5B-41DC-B502-8DEDB693AFD3}" destId="{A62AEFB9-0ACB-455E-ABB2-CD9907A2C825}" srcOrd="0" destOrd="0" presId="urn:microsoft.com/office/officeart/2005/8/layout/chevron2"/>
    <dgm:cxn modelId="{9428CADC-1D7F-4BE8-B425-37A07837AF51}" type="presOf" srcId="{079BA8E2-ADCA-4479-B020-478F849742C7}" destId="{189EEFB1-ED56-401C-B6B9-B968CE008F9E}" srcOrd="0" destOrd="0" presId="urn:microsoft.com/office/officeart/2005/8/layout/chevron2"/>
    <dgm:cxn modelId="{4D408CFB-5DEA-44A6-9AE4-27B2BBB8B738}" type="presOf" srcId="{3054C3BE-9213-4317-8845-912DA1952825}" destId="{6E5FD88F-33FF-4BB2-A4CE-5D9DD3D685FD}" srcOrd="0" destOrd="0" presId="urn:microsoft.com/office/officeart/2005/8/layout/chevron2"/>
    <dgm:cxn modelId="{DAFC2797-A30A-4719-AE1F-0782A45CDE4F}" type="presParOf" srcId="{2DB3D4CD-34A1-4868-8DAE-2F00EE4AB32E}" destId="{92829AAD-385C-488D-B020-6C764D1AA5D8}" srcOrd="0" destOrd="0" presId="urn:microsoft.com/office/officeart/2005/8/layout/chevron2"/>
    <dgm:cxn modelId="{3956738B-2487-48F6-ABD8-124774A35559}" type="presParOf" srcId="{92829AAD-385C-488D-B020-6C764D1AA5D8}" destId="{6059B12F-C2BB-4186-A24A-426B1864B1F6}" srcOrd="0" destOrd="0" presId="urn:microsoft.com/office/officeart/2005/8/layout/chevron2"/>
    <dgm:cxn modelId="{D9FBAE53-D16B-4BE6-BD2E-A51F4D7AEA32}" type="presParOf" srcId="{92829AAD-385C-488D-B020-6C764D1AA5D8}" destId="{6E5FD88F-33FF-4BB2-A4CE-5D9DD3D685FD}" srcOrd="1" destOrd="0" presId="urn:microsoft.com/office/officeart/2005/8/layout/chevron2"/>
    <dgm:cxn modelId="{694E99A4-D718-4125-8D3A-7D2F904EF9BD}" type="presParOf" srcId="{2DB3D4CD-34A1-4868-8DAE-2F00EE4AB32E}" destId="{D688C425-74CB-470A-846B-D0927DB73390}" srcOrd="1" destOrd="0" presId="urn:microsoft.com/office/officeart/2005/8/layout/chevron2"/>
    <dgm:cxn modelId="{3C8279AD-F4B5-4F0E-9C0C-93816C5C4083}" type="presParOf" srcId="{2DB3D4CD-34A1-4868-8DAE-2F00EE4AB32E}" destId="{9EBDB645-1190-47A8-870B-F48EF2D7CCC9}" srcOrd="2" destOrd="0" presId="urn:microsoft.com/office/officeart/2005/8/layout/chevron2"/>
    <dgm:cxn modelId="{7F0B9D8A-BCC7-49EE-A083-1E1E2BE51BB8}" type="presParOf" srcId="{9EBDB645-1190-47A8-870B-F48EF2D7CCC9}" destId="{D56B9BF5-B9CB-4467-B74A-8BD9BAEF62D3}" srcOrd="0" destOrd="0" presId="urn:microsoft.com/office/officeart/2005/8/layout/chevron2"/>
    <dgm:cxn modelId="{6429E18D-D0E5-4B10-9BBA-0CEBCA732A22}" type="presParOf" srcId="{9EBDB645-1190-47A8-870B-F48EF2D7CCC9}" destId="{189EEFB1-ED56-401C-B6B9-B968CE008F9E}" srcOrd="1" destOrd="0" presId="urn:microsoft.com/office/officeart/2005/8/layout/chevron2"/>
    <dgm:cxn modelId="{13BF6152-BBC5-48C3-84D9-7E329004A685}" type="presParOf" srcId="{2DB3D4CD-34A1-4868-8DAE-2F00EE4AB32E}" destId="{39AFD707-33DC-4E92-B6C5-40FF4BBF0BEC}" srcOrd="3" destOrd="0" presId="urn:microsoft.com/office/officeart/2005/8/layout/chevron2"/>
    <dgm:cxn modelId="{E619AEC5-5B26-445A-A392-1D0BF8D0A2D8}" type="presParOf" srcId="{2DB3D4CD-34A1-4868-8DAE-2F00EE4AB32E}" destId="{9246EBD0-5ABF-4C60-89FB-C799545A241F}" srcOrd="4" destOrd="0" presId="urn:microsoft.com/office/officeart/2005/8/layout/chevron2"/>
    <dgm:cxn modelId="{BA5CA654-AA3C-421A-8EDB-5C0B034DCFFD}" type="presParOf" srcId="{9246EBD0-5ABF-4C60-89FB-C799545A241F}" destId="{A62AEFB9-0ACB-455E-ABB2-CD9907A2C825}" srcOrd="0" destOrd="0" presId="urn:microsoft.com/office/officeart/2005/8/layout/chevron2"/>
    <dgm:cxn modelId="{92B61FA8-E82F-40E3-8878-5C065436EB8D}" type="presParOf" srcId="{9246EBD0-5ABF-4C60-89FB-C799545A241F}" destId="{E9EAF643-AC5C-4F9C-B974-E188985AC7A1}"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05F35D-18C3-4D89-B7F8-44A29043196F}">
      <dsp:nvSpPr>
        <dsp:cNvPr id="0" name=""/>
        <dsp:cNvSpPr/>
      </dsp:nvSpPr>
      <dsp:spPr>
        <a:xfrm>
          <a:off x="0" y="1089899"/>
          <a:ext cx="7498080" cy="1216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ctr" defTabSz="1600200" rtl="0">
            <a:lnSpc>
              <a:spcPct val="90000"/>
            </a:lnSpc>
            <a:spcBef>
              <a:spcPct val="0"/>
            </a:spcBef>
            <a:spcAft>
              <a:spcPct val="35000"/>
            </a:spcAft>
          </a:pPr>
          <a:r>
            <a:rPr lang="en-US" sz="3600" kern="1200" dirty="0" smtClean="0">
              <a:solidFill>
                <a:schemeClr val="tx1"/>
              </a:solidFill>
            </a:rPr>
            <a:t>First Appeal</a:t>
          </a:r>
          <a:endParaRPr lang="en-US" sz="3600" kern="1200" dirty="0">
            <a:solidFill>
              <a:schemeClr val="tx1"/>
            </a:solidFill>
          </a:endParaRPr>
        </a:p>
      </dsp:txBody>
      <dsp:txXfrm>
        <a:off x="59399" y="1149298"/>
        <a:ext cx="7379282" cy="1098002"/>
      </dsp:txXfrm>
    </dsp:sp>
    <dsp:sp modelId="{12BC2062-0E18-45DE-9152-EAF3A839BF07}">
      <dsp:nvSpPr>
        <dsp:cNvPr id="0" name=""/>
        <dsp:cNvSpPr/>
      </dsp:nvSpPr>
      <dsp:spPr>
        <a:xfrm>
          <a:off x="0" y="2493900"/>
          <a:ext cx="7498080" cy="1216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ctr" defTabSz="1600200" rtl="0">
            <a:lnSpc>
              <a:spcPct val="90000"/>
            </a:lnSpc>
            <a:spcBef>
              <a:spcPct val="0"/>
            </a:spcBef>
            <a:spcAft>
              <a:spcPct val="35000"/>
            </a:spcAft>
          </a:pPr>
          <a:r>
            <a:rPr lang="en-US" sz="3600" kern="1200" dirty="0" smtClean="0">
              <a:solidFill>
                <a:schemeClr val="tx1"/>
              </a:solidFill>
            </a:rPr>
            <a:t>Only assessee is the appellant</a:t>
          </a:r>
          <a:endParaRPr lang="en-US" sz="3600" kern="1200" dirty="0">
            <a:solidFill>
              <a:schemeClr val="tx1"/>
            </a:solidFill>
          </a:endParaRPr>
        </a:p>
      </dsp:txBody>
      <dsp:txXfrm>
        <a:off x="59399" y="2553299"/>
        <a:ext cx="7379282" cy="1098002"/>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A1E2EA-8E0C-43BF-8EE9-FC3244F7BB07}">
      <dsp:nvSpPr>
        <dsp:cNvPr id="0" name=""/>
        <dsp:cNvSpPr/>
      </dsp:nvSpPr>
      <dsp:spPr>
        <a:xfrm>
          <a:off x="0" y="3356"/>
          <a:ext cx="6934200" cy="53907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US" sz="2000" kern="1200" smtClean="0">
              <a:solidFill>
                <a:schemeClr val="tx1"/>
              </a:solidFill>
            </a:rPr>
            <a:t>Separate application</a:t>
          </a:r>
          <a:endParaRPr lang="en-US" sz="2000" kern="1200">
            <a:solidFill>
              <a:schemeClr val="tx1"/>
            </a:solidFill>
          </a:endParaRPr>
        </a:p>
      </dsp:txBody>
      <dsp:txXfrm>
        <a:off x="26315" y="29671"/>
        <a:ext cx="6881570" cy="486445"/>
      </dsp:txXfrm>
    </dsp:sp>
    <dsp:sp modelId="{1C84A4A8-6AF9-466D-95D9-137931D50289}">
      <dsp:nvSpPr>
        <dsp:cNvPr id="0" name=""/>
        <dsp:cNvSpPr/>
      </dsp:nvSpPr>
      <dsp:spPr>
        <a:xfrm>
          <a:off x="0" y="648991"/>
          <a:ext cx="6934200" cy="53907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US" sz="2000" kern="1200" smtClean="0">
              <a:solidFill>
                <a:schemeClr val="tx1"/>
              </a:solidFill>
            </a:rPr>
            <a:t>With additional evidences</a:t>
          </a:r>
          <a:endParaRPr lang="en-US" sz="2000" kern="1200" dirty="0" smtClean="0">
            <a:solidFill>
              <a:schemeClr val="tx1"/>
            </a:solidFill>
          </a:endParaRPr>
        </a:p>
      </dsp:txBody>
      <dsp:txXfrm>
        <a:off x="26315" y="675306"/>
        <a:ext cx="6881570" cy="486445"/>
      </dsp:txXfrm>
    </dsp:sp>
    <dsp:sp modelId="{1A5BC04A-BA29-462F-A85A-0FB128E5F4B8}">
      <dsp:nvSpPr>
        <dsp:cNvPr id="0" name=""/>
        <dsp:cNvSpPr/>
      </dsp:nvSpPr>
      <dsp:spPr>
        <a:xfrm>
          <a:off x="0" y="1294627"/>
          <a:ext cx="6934200" cy="53907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US" sz="2000" kern="1200" smtClean="0">
              <a:solidFill>
                <a:schemeClr val="tx1"/>
              </a:solidFill>
            </a:rPr>
            <a:t>Making out case for Rule 46A</a:t>
          </a:r>
          <a:endParaRPr lang="en-US" sz="2000" kern="1200" dirty="0" smtClean="0">
            <a:solidFill>
              <a:schemeClr val="tx1"/>
            </a:solidFill>
          </a:endParaRPr>
        </a:p>
      </dsp:txBody>
      <dsp:txXfrm>
        <a:off x="26315" y="1320942"/>
        <a:ext cx="6881570" cy="486445"/>
      </dsp:txXfrm>
    </dsp:sp>
    <dsp:sp modelId="{9A18F467-A324-4C61-88C9-E4D509360639}">
      <dsp:nvSpPr>
        <dsp:cNvPr id="0" name=""/>
        <dsp:cNvSpPr/>
      </dsp:nvSpPr>
      <dsp:spPr>
        <a:xfrm>
          <a:off x="0" y="1940262"/>
          <a:ext cx="6934200" cy="53907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US" sz="2000" kern="1200" smtClean="0">
              <a:solidFill>
                <a:schemeClr val="tx1"/>
              </a:solidFill>
            </a:rPr>
            <a:t>Admission by CIT(A)</a:t>
          </a:r>
          <a:endParaRPr lang="en-US" sz="2000" kern="1200" dirty="0" smtClean="0">
            <a:solidFill>
              <a:schemeClr val="tx1"/>
            </a:solidFill>
          </a:endParaRPr>
        </a:p>
      </dsp:txBody>
      <dsp:txXfrm>
        <a:off x="26315" y="1966577"/>
        <a:ext cx="6881570" cy="486445"/>
      </dsp:txXfrm>
    </dsp:sp>
    <dsp:sp modelId="{FFD156BF-14F1-4266-B0B5-538941B23A0A}">
      <dsp:nvSpPr>
        <dsp:cNvPr id="0" name=""/>
        <dsp:cNvSpPr/>
      </dsp:nvSpPr>
      <dsp:spPr>
        <a:xfrm>
          <a:off x="0" y="2585897"/>
          <a:ext cx="6934200" cy="53907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US" sz="2000" kern="1200" smtClean="0">
              <a:solidFill>
                <a:schemeClr val="tx1"/>
              </a:solidFill>
            </a:rPr>
            <a:t>Speaking order</a:t>
          </a:r>
          <a:endParaRPr lang="en-US" sz="2000" kern="1200" dirty="0" smtClean="0">
            <a:solidFill>
              <a:schemeClr val="tx1"/>
            </a:solidFill>
          </a:endParaRPr>
        </a:p>
      </dsp:txBody>
      <dsp:txXfrm>
        <a:off x="26315" y="2612212"/>
        <a:ext cx="6881570" cy="486445"/>
      </dsp:txXfrm>
    </dsp:sp>
    <dsp:sp modelId="{E6148ECC-AD62-4A84-8CB2-86838CB872A3}">
      <dsp:nvSpPr>
        <dsp:cNvPr id="0" name=""/>
        <dsp:cNvSpPr/>
      </dsp:nvSpPr>
      <dsp:spPr>
        <a:xfrm>
          <a:off x="0" y="3231532"/>
          <a:ext cx="6934200" cy="53907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US" sz="2000" kern="1200" dirty="0" smtClean="0">
              <a:solidFill>
                <a:schemeClr val="tx1"/>
              </a:solidFill>
            </a:rPr>
            <a:t>Non admission can be challenged before ITAT</a:t>
          </a:r>
        </a:p>
      </dsp:txBody>
      <dsp:txXfrm>
        <a:off x="26315" y="3257847"/>
        <a:ext cx="6881570" cy="486445"/>
      </dsp:txXfrm>
    </dsp:sp>
    <dsp:sp modelId="{918D3DD5-6DC7-4ED7-A7FD-85B538998697}">
      <dsp:nvSpPr>
        <dsp:cNvPr id="0" name=""/>
        <dsp:cNvSpPr/>
      </dsp:nvSpPr>
      <dsp:spPr>
        <a:xfrm>
          <a:off x="0" y="3877168"/>
          <a:ext cx="6934200" cy="53907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US" sz="2000" kern="1200" smtClean="0">
              <a:solidFill>
                <a:schemeClr val="tx1"/>
              </a:solidFill>
            </a:rPr>
            <a:t>Admission of additional evidences can be challenged by department also before ITAT</a:t>
          </a:r>
          <a:endParaRPr lang="en-US" sz="2000" kern="1200" dirty="0" smtClean="0">
            <a:solidFill>
              <a:schemeClr val="tx1"/>
            </a:solidFill>
          </a:endParaRPr>
        </a:p>
      </dsp:txBody>
      <dsp:txXfrm>
        <a:off x="26315" y="3903483"/>
        <a:ext cx="6881570" cy="486445"/>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FF40A8-069F-4E7C-AA98-73D9C0F2DD40}">
      <dsp:nvSpPr>
        <dsp:cNvPr id="0" name=""/>
        <dsp:cNvSpPr/>
      </dsp:nvSpPr>
      <dsp:spPr>
        <a:xfrm>
          <a:off x="988694" y="0"/>
          <a:ext cx="4800600" cy="4800600"/>
        </a:xfrm>
        <a:prstGeom prst="triangl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09F49C7-4BC9-422D-83B7-3D9C01F7FBD8}">
      <dsp:nvSpPr>
        <dsp:cNvPr id="0" name=""/>
        <dsp:cNvSpPr/>
      </dsp:nvSpPr>
      <dsp:spPr>
        <a:xfrm>
          <a:off x="3388994" y="482638"/>
          <a:ext cx="3120390" cy="1136392"/>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lvl="0" algn="ctr" defTabSz="1022350" rtl="0">
            <a:lnSpc>
              <a:spcPct val="90000"/>
            </a:lnSpc>
            <a:spcBef>
              <a:spcPct val="0"/>
            </a:spcBef>
            <a:spcAft>
              <a:spcPct val="35000"/>
            </a:spcAft>
          </a:pPr>
          <a:r>
            <a:rPr lang="en-US" sz="2300" kern="1200" dirty="0" smtClean="0"/>
            <a:t>Detailed facts</a:t>
          </a:r>
          <a:endParaRPr lang="en-US" sz="2300" kern="1200" dirty="0"/>
        </a:p>
      </dsp:txBody>
      <dsp:txXfrm>
        <a:off x="3444468" y="538112"/>
        <a:ext cx="3009442" cy="1025444"/>
      </dsp:txXfrm>
    </dsp:sp>
    <dsp:sp modelId="{13FB4E0C-F47C-4BF9-8C1E-16394FD6FDBA}">
      <dsp:nvSpPr>
        <dsp:cNvPr id="0" name=""/>
        <dsp:cNvSpPr/>
      </dsp:nvSpPr>
      <dsp:spPr>
        <a:xfrm>
          <a:off x="3388994" y="1761079"/>
          <a:ext cx="3120390" cy="1136392"/>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lvl="0" algn="ctr" defTabSz="1022350" rtl="0">
            <a:lnSpc>
              <a:spcPct val="90000"/>
            </a:lnSpc>
            <a:spcBef>
              <a:spcPct val="0"/>
            </a:spcBef>
            <a:spcAft>
              <a:spcPct val="35000"/>
            </a:spcAft>
          </a:pPr>
          <a:r>
            <a:rPr lang="en-US" sz="2300" kern="1200" dirty="0" smtClean="0"/>
            <a:t>Submissions - preferably ground-wise</a:t>
          </a:r>
          <a:endParaRPr lang="en-US" sz="2300" kern="1200" dirty="0"/>
        </a:p>
      </dsp:txBody>
      <dsp:txXfrm>
        <a:off x="3444468" y="1816553"/>
        <a:ext cx="3009442" cy="1025444"/>
      </dsp:txXfrm>
    </dsp:sp>
    <dsp:sp modelId="{FB9C48CA-F38F-42A3-A908-930DD3B7CBBA}">
      <dsp:nvSpPr>
        <dsp:cNvPr id="0" name=""/>
        <dsp:cNvSpPr/>
      </dsp:nvSpPr>
      <dsp:spPr>
        <a:xfrm>
          <a:off x="3388994" y="3039520"/>
          <a:ext cx="3120390" cy="1136392"/>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lvl="0" algn="ctr" defTabSz="1022350" rtl="0">
            <a:lnSpc>
              <a:spcPct val="90000"/>
            </a:lnSpc>
            <a:spcBef>
              <a:spcPct val="0"/>
            </a:spcBef>
            <a:spcAft>
              <a:spcPct val="35000"/>
            </a:spcAft>
          </a:pPr>
          <a:r>
            <a:rPr lang="en-US" sz="2300" kern="1200" dirty="0" smtClean="0"/>
            <a:t>Case laws</a:t>
          </a:r>
          <a:endParaRPr lang="en-US" sz="2300" kern="1200" dirty="0"/>
        </a:p>
      </dsp:txBody>
      <dsp:txXfrm>
        <a:off x="3444468" y="3094994"/>
        <a:ext cx="3009442" cy="1025444"/>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42C723-C6A4-48DC-97C2-0E2A8294308A}">
      <dsp:nvSpPr>
        <dsp:cNvPr id="0" name=""/>
        <dsp:cNvSpPr/>
      </dsp:nvSpPr>
      <dsp:spPr>
        <a:xfrm>
          <a:off x="0" y="477621"/>
          <a:ext cx="5803392" cy="2321356"/>
        </a:xfrm>
        <a:prstGeom prst="leftRightRibb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A0861D3-8BF7-4C31-AA55-6F0DAEAA062E}">
      <dsp:nvSpPr>
        <dsp:cNvPr id="0" name=""/>
        <dsp:cNvSpPr/>
      </dsp:nvSpPr>
      <dsp:spPr>
        <a:xfrm>
          <a:off x="696407" y="883859"/>
          <a:ext cx="1915119" cy="1137464"/>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117348" rIns="0" bIns="125730" numCol="1" spcCol="1270" anchor="ctr" anchorCtr="0">
          <a:noAutofit/>
        </a:bodyPr>
        <a:lstStyle/>
        <a:p>
          <a:pPr lvl="0" algn="ctr" defTabSz="1466850" rtl="0">
            <a:lnSpc>
              <a:spcPct val="90000"/>
            </a:lnSpc>
            <a:spcBef>
              <a:spcPct val="0"/>
            </a:spcBef>
            <a:spcAft>
              <a:spcPct val="35000"/>
            </a:spcAft>
          </a:pPr>
          <a:r>
            <a:rPr lang="en-US" sz="3300" kern="1200" dirty="0" smtClean="0">
              <a:solidFill>
                <a:schemeClr val="tx1"/>
              </a:solidFill>
            </a:rPr>
            <a:t>Remand report</a:t>
          </a:r>
          <a:endParaRPr lang="en-US" sz="3300" kern="1200" dirty="0">
            <a:solidFill>
              <a:schemeClr val="tx1"/>
            </a:solidFill>
          </a:endParaRPr>
        </a:p>
      </dsp:txBody>
      <dsp:txXfrm>
        <a:off x="696407" y="883859"/>
        <a:ext cx="1915119" cy="1137464"/>
      </dsp:txXfrm>
    </dsp:sp>
    <dsp:sp modelId="{0479471C-7FB8-4364-817D-96C4106468BE}">
      <dsp:nvSpPr>
        <dsp:cNvPr id="0" name=""/>
        <dsp:cNvSpPr/>
      </dsp:nvSpPr>
      <dsp:spPr>
        <a:xfrm>
          <a:off x="2901696" y="1255276"/>
          <a:ext cx="2263322" cy="1137464"/>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117348" rIns="0" bIns="125730" numCol="1" spcCol="1270" anchor="ctr" anchorCtr="0">
          <a:noAutofit/>
        </a:bodyPr>
        <a:lstStyle/>
        <a:p>
          <a:pPr lvl="0" algn="ctr" defTabSz="1466850" rtl="0">
            <a:lnSpc>
              <a:spcPct val="90000"/>
            </a:lnSpc>
            <a:spcBef>
              <a:spcPct val="0"/>
            </a:spcBef>
            <a:spcAft>
              <a:spcPct val="35000"/>
            </a:spcAft>
          </a:pPr>
          <a:r>
            <a:rPr lang="en-US" sz="3300" kern="1200" dirty="0" smtClean="0">
              <a:solidFill>
                <a:schemeClr val="tx1"/>
              </a:solidFill>
            </a:rPr>
            <a:t>File rejoinder</a:t>
          </a:r>
          <a:endParaRPr lang="en-US" sz="3300" kern="1200" dirty="0">
            <a:solidFill>
              <a:schemeClr val="tx1"/>
            </a:solidFill>
          </a:endParaRPr>
        </a:p>
      </dsp:txBody>
      <dsp:txXfrm>
        <a:off x="2901696" y="1255276"/>
        <a:ext cx="2263322" cy="1137464"/>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BED2F8-972F-47D5-90AD-27B7EC439905}">
      <dsp:nvSpPr>
        <dsp:cNvPr id="0" name=""/>
        <dsp:cNvSpPr/>
      </dsp:nvSpPr>
      <dsp:spPr>
        <a:xfrm rot="16200000">
          <a:off x="462" y="559"/>
          <a:ext cx="1671637" cy="1675281"/>
        </a:xfrm>
        <a:prstGeom prst="downArrow">
          <a:avLst>
            <a:gd name="adj1" fmla="val 50000"/>
            <a:gd name="adj2" fmla="val 35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156464" rIns="156464" bIns="156464" numCol="1" spcCol="1270" anchor="ctr" anchorCtr="0">
          <a:noAutofit/>
        </a:bodyPr>
        <a:lstStyle/>
        <a:p>
          <a:pPr lvl="0" algn="ctr" defTabSz="977900">
            <a:lnSpc>
              <a:spcPct val="90000"/>
            </a:lnSpc>
            <a:spcBef>
              <a:spcPct val="0"/>
            </a:spcBef>
            <a:spcAft>
              <a:spcPct val="35000"/>
            </a:spcAft>
          </a:pPr>
          <a:r>
            <a:rPr lang="en-US" sz="2200" kern="1200" dirty="0" smtClean="0">
              <a:solidFill>
                <a:schemeClr val="tx1"/>
              </a:solidFill>
            </a:rPr>
            <a:t>Contrary</a:t>
          </a:r>
          <a:endParaRPr lang="en-US" sz="2200" kern="1200" dirty="0">
            <a:solidFill>
              <a:schemeClr val="tx1"/>
            </a:solidFill>
          </a:endParaRPr>
        </a:p>
      </dsp:txBody>
      <dsp:txXfrm rot="5400000">
        <a:off x="-1360" y="420290"/>
        <a:ext cx="1382745" cy="835819"/>
      </dsp:txXfrm>
    </dsp:sp>
    <dsp:sp modelId="{83B8DE8D-9055-46E6-9523-24432BB49549}">
      <dsp:nvSpPr>
        <dsp:cNvPr id="0" name=""/>
        <dsp:cNvSpPr/>
      </dsp:nvSpPr>
      <dsp:spPr>
        <a:xfrm rot="5400000">
          <a:off x="1985499" y="559"/>
          <a:ext cx="1671637" cy="1675281"/>
        </a:xfrm>
        <a:prstGeom prst="downArrow">
          <a:avLst>
            <a:gd name="adj1" fmla="val 50000"/>
            <a:gd name="adj2" fmla="val 35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156464" rIns="156464" bIns="156464" numCol="1" spcCol="1270" anchor="ctr" anchorCtr="0">
          <a:noAutofit/>
        </a:bodyPr>
        <a:lstStyle/>
        <a:p>
          <a:pPr lvl="0" algn="ctr" defTabSz="977900">
            <a:lnSpc>
              <a:spcPct val="90000"/>
            </a:lnSpc>
            <a:spcBef>
              <a:spcPct val="0"/>
            </a:spcBef>
            <a:spcAft>
              <a:spcPct val="35000"/>
            </a:spcAft>
          </a:pPr>
          <a:r>
            <a:rPr lang="en-US" sz="2200" kern="1200" smtClean="0">
              <a:solidFill>
                <a:schemeClr val="tx1"/>
              </a:solidFill>
            </a:rPr>
            <a:t>Views</a:t>
          </a:r>
          <a:endParaRPr lang="en-US" sz="2200" kern="1200">
            <a:solidFill>
              <a:schemeClr val="tx1"/>
            </a:solidFill>
          </a:endParaRPr>
        </a:p>
      </dsp:txBody>
      <dsp:txXfrm rot="-5400000">
        <a:off x="2276213" y="420290"/>
        <a:ext cx="1382745" cy="83581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65B524-3A08-45B9-8D63-F0A8A6F6043F}">
      <dsp:nvSpPr>
        <dsp:cNvPr id="0" name=""/>
        <dsp:cNvSpPr/>
      </dsp:nvSpPr>
      <dsp:spPr>
        <a:xfrm rot="5400000">
          <a:off x="-186191" y="187810"/>
          <a:ext cx="1241276" cy="868893"/>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endParaRPr lang="en-US" sz="2400" kern="1200" dirty="0"/>
        </a:p>
      </dsp:txBody>
      <dsp:txXfrm rot="-5400000">
        <a:off x="1" y="436066"/>
        <a:ext cx="868893" cy="372383"/>
      </dsp:txXfrm>
    </dsp:sp>
    <dsp:sp modelId="{DCD03DEC-2F9A-496F-9943-22E07E5FECA6}">
      <dsp:nvSpPr>
        <dsp:cNvPr id="0" name=""/>
        <dsp:cNvSpPr/>
      </dsp:nvSpPr>
      <dsp:spPr>
        <a:xfrm rot="5400000">
          <a:off x="3498131" y="-2627619"/>
          <a:ext cx="806829" cy="6065306"/>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smtClean="0"/>
            <a:t>The order should go out of the control of A.O. for a valid ‘issue’.</a:t>
          </a:r>
          <a:endParaRPr lang="en-US" sz="2400" kern="1200" dirty="0"/>
        </a:p>
      </dsp:txBody>
      <dsp:txXfrm rot="-5400000">
        <a:off x="868893" y="41005"/>
        <a:ext cx="6025920" cy="728057"/>
      </dsp:txXfrm>
    </dsp:sp>
    <dsp:sp modelId="{C7321B4B-5518-41F4-BBDD-E4A343A8AFA9}">
      <dsp:nvSpPr>
        <dsp:cNvPr id="0" name=""/>
        <dsp:cNvSpPr/>
      </dsp:nvSpPr>
      <dsp:spPr>
        <a:xfrm rot="5400000">
          <a:off x="-186191" y="1229253"/>
          <a:ext cx="1241276" cy="868893"/>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endParaRPr lang="en-US" sz="2400" kern="1200" dirty="0" smtClean="0"/>
        </a:p>
      </dsp:txBody>
      <dsp:txXfrm rot="-5400000">
        <a:off x="1" y="1477509"/>
        <a:ext cx="868893" cy="372383"/>
      </dsp:txXfrm>
    </dsp:sp>
    <dsp:sp modelId="{1CD3D9B8-272A-4B2B-AA96-B94A7389BC6E}">
      <dsp:nvSpPr>
        <dsp:cNvPr id="0" name=""/>
        <dsp:cNvSpPr/>
      </dsp:nvSpPr>
      <dsp:spPr>
        <a:xfrm rot="5400000">
          <a:off x="3498131" y="-1586176"/>
          <a:ext cx="806829" cy="6065306"/>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smtClean="0"/>
            <a:t>Speed post track record may be checked</a:t>
          </a:r>
        </a:p>
      </dsp:txBody>
      <dsp:txXfrm rot="-5400000">
        <a:off x="868893" y="1082448"/>
        <a:ext cx="6025920" cy="728057"/>
      </dsp:txXfrm>
    </dsp:sp>
    <dsp:sp modelId="{03C46121-1C96-425E-836F-74ABCF41D0F2}">
      <dsp:nvSpPr>
        <dsp:cNvPr id="0" name=""/>
        <dsp:cNvSpPr/>
      </dsp:nvSpPr>
      <dsp:spPr>
        <a:xfrm rot="5400000">
          <a:off x="-186191" y="2270695"/>
          <a:ext cx="1241276" cy="868893"/>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endParaRPr lang="en-US" sz="2400" kern="1200" dirty="0"/>
        </a:p>
      </dsp:txBody>
      <dsp:txXfrm rot="-5400000">
        <a:off x="1" y="2518951"/>
        <a:ext cx="868893" cy="372383"/>
      </dsp:txXfrm>
    </dsp:sp>
    <dsp:sp modelId="{CE53D24F-A7A3-4C49-AD74-8E0E8EFB4637}">
      <dsp:nvSpPr>
        <dsp:cNvPr id="0" name=""/>
        <dsp:cNvSpPr/>
      </dsp:nvSpPr>
      <dsp:spPr>
        <a:xfrm rot="5400000">
          <a:off x="3498131" y="-544734"/>
          <a:ext cx="806829" cy="6065306"/>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smtClean="0"/>
            <a:t>It has to be not later then 31</a:t>
          </a:r>
          <a:r>
            <a:rPr lang="en-US" sz="2400" kern="1200" baseline="30000" dirty="0" smtClean="0"/>
            <a:t>st</a:t>
          </a:r>
          <a:r>
            <a:rPr lang="en-US" sz="2400" kern="1200" dirty="0" smtClean="0"/>
            <a:t> December</a:t>
          </a:r>
          <a:endParaRPr lang="en-US" sz="2400" kern="1200" dirty="0"/>
        </a:p>
      </dsp:txBody>
      <dsp:txXfrm rot="-5400000">
        <a:off x="868893" y="2123890"/>
        <a:ext cx="6025920" cy="72805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C59DEE3-24D4-4CD8-912D-70A821D4202B}">
      <dsp:nvSpPr>
        <dsp:cNvPr id="0" name=""/>
        <dsp:cNvSpPr/>
      </dsp:nvSpPr>
      <dsp:spPr>
        <a:xfrm>
          <a:off x="0" y="25979"/>
          <a:ext cx="7098792" cy="1067040"/>
        </a:xfrm>
        <a:prstGeom prst="roundRect">
          <a:avLst/>
        </a:prstGeom>
        <a:solidFill>
          <a:schemeClr val="accent1">
            <a:alpha val="9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n-US" sz="2400" kern="1200" smtClean="0">
              <a:solidFill>
                <a:schemeClr val="tx1"/>
              </a:solidFill>
            </a:rPr>
            <a:t>Commissioner Of Income-Tax, Bombay City I Versus </a:t>
          </a:r>
          <a:r>
            <a:rPr lang="en-US" sz="2400" i="1" kern="1200" smtClean="0">
              <a:solidFill>
                <a:schemeClr val="tx1"/>
              </a:solidFill>
            </a:rPr>
            <a:t>Filmistan</a:t>
          </a:r>
          <a:r>
            <a:rPr lang="en-US" sz="2400" kern="1200" smtClean="0">
              <a:solidFill>
                <a:schemeClr val="tx1"/>
              </a:solidFill>
            </a:rPr>
            <a:t> Limited[1961] 42 ITR 163(SC)</a:t>
          </a:r>
          <a:endParaRPr lang="en-US" sz="2400" kern="1200" dirty="0">
            <a:solidFill>
              <a:schemeClr val="tx1"/>
            </a:solidFill>
          </a:endParaRPr>
        </a:p>
      </dsp:txBody>
      <dsp:txXfrm>
        <a:off x="52089" y="78068"/>
        <a:ext cx="6994614" cy="962862"/>
      </dsp:txXfrm>
    </dsp:sp>
    <dsp:sp modelId="{10BCC93A-0C48-4A32-8111-68616CFF343F}">
      <dsp:nvSpPr>
        <dsp:cNvPr id="0" name=""/>
        <dsp:cNvSpPr/>
      </dsp:nvSpPr>
      <dsp:spPr>
        <a:xfrm>
          <a:off x="0" y="1257180"/>
          <a:ext cx="7098792" cy="1067040"/>
        </a:xfrm>
        <a:prstGeom prst="roundRect">
          <a:avLst/>
        </a:prstGeom>
        <a:solidFill>
          <a:schemeClr val="accent1">
            <a:alpha val="90000"/>
            <a:hueOff val="0"/>
            <a:satOff val="0"/>
            <a:lumOff val="0"/>
            <a:alphaOff val="-2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n-US" sz="2400" kern="1200" smtClean="0">
              <a:solidFill>
                <a:schemeClr val="tx1"/>
              </a:solidFill>
            </a:rPr>
            <a:t>PCIT  Vs. Mr. Abdul Zahid M. Prop. SMSK Mineral Trading Co.</a:t>
          </a:r>
          <a:r>
            <a:rPr lang="en-US" sz="2400" b="1" kern="1200" smtClean="0">
              <a:solidFill>
                <a:schemeClr val="tx1"/>
              </a:solidFill>
            </a:rPr>
            <a:t>  </a:t>
          </a:r>
          <a:r>
            <a:rPr lang="en-US" sz="2400" kern="1200" smtClean="0">
              <a:solidFill>
                <a:schemeClr val="tx1"/>
              </a:solidFill>
            </a:rPr>
            <a:t>[2017] 394 ITR 727(Kar)</a:t>
          </a:r>
          <a:endParaRPr lang="en-US" sz="2400" kern="1200" dirty="0">
            <a:solidFill>
              <a:schemeClr val="tx1"/>
            </a:solidFill>
          </a:endParaRPr>
        </a:p>
      </dsp:txBody>
      <dsp:txXfrm>
        <a:off x="52089" y="1309269"/>
        <a:ext cx="6994614" cy="962862"/>
      </dsp:txXfrm>
    </dsp:sp>
    <dsp:sp modelId="{1AD7E1C3-D06B-4B76-A7D8-725DF94B87E9}">
      <dsp:nvSpPr>
        <dsp:cNvPr id="0" name=""/>
        <dsp:cNvSpPr/>
      </dsp:nvSpPr>
      <dsp:spPr>
        <a:xfrm>
          <a:off x="0" y="2488380"/>
          <a:ext cx="7098792" cy="1067040"/>
        </a:xfrm>
        <a:prstGeom prst="roundRect">
          <a:avLst/>
        </a:prstGeom>
        <a:solidFill>
          <a:schemeClr val="accent1">
            <a:alpha val="90000"/>
            <a:hueOff val="0"/>
            <a:satOff val="0"/>
            <a:lumOff val="0"/>
            <a:alpha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n-US" sz="2400" kern="1200" smtClean="0">
              <a:solidFill>
                <a:schemeClr val="tx1"/>
              </a:solidFill>
            </a:rPr>
            <a:t>CIT vs. SUBHASH S. SHAH, TA No.1330 of 2006 Dt. 10-11-2016(Guj)</a:t>
          </a:r>
          <a:endParaRPr lang="en-US" sz="2400" kern="1200" dirty="0">
            <a:solidFill>
              <a:schemeClr val="tx1"/>
            </a:solidFill>
          </a:endParaRPr>
        </a:p>
      </dsp:txBody>
      <dsp:txXfrm>
        <a:off x="52089" y="2540469"/>
        <a:ext cx="6994614" cy="96286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DA0B1C-4D28-4FDF-9439-0B2BBE6CBC04}">
      <dsp:nvSpPr>
        <dsp:cNvPr id="0" name=""/>
        <dsp:cNvSpPr/>
      </dsp:nvSpPr>
      <dsp:spPr>
        <a:xfrm>
          <a:off x="317" y="1164431"/>
          <a:ext cx="1844675" cy="92233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en-US" sz="2200" kern="1200" dirty="0" smtClean="0">
              <a:solidFill>
                <a:schemeClr val="tx1"/>
              </a:solidFill>
            </a:rPr>
            <a:t>Document for Representation</a:t>
          </a:r>
          <a:endParaRPr lang="en-US" sz="2200" kern="1200" dirty="0">
            <a:solidFill>
              <a:schemeClr val="tx1"/>
            </a:solidFill>
          </a:endParaRPr>
        </a:p>
      </dsp:txBody>
      <dsp:txXfrm>
        <a:off x="27331" y="1191445"/>
        <a:ext cx="1790647" cy="868309"/>
      </dsp:txXfrm>
    </dsp:sp>
    <dsp:sp modelId="{0D237B52-6EE6-477A-A293-7165B5A0C7EA}">
      <dsp:nvSpPr>
        <dsp:cNvPr id="0" name=""/>
        <dsp:cNvSpPr/>
      </dsp:nvSpPr>
      <dsp:spPr>
        <a:xfrm rot="18141683">
          <a:off x="1524661" y="1017852"/>
          <a:ext cx="1378532" cy="51064"/>
        </a:xfrm>
        <a:custGeom>
          <a:avLst/>
          <a:gdLst/>
          <a:ahLst/>
          <a:cxnLst/>
          <a:rect l="0" t="0" r="0" b="0"/>
          <a:pathLst>
            <a:path>
              <a:moveTo>
                <a:pt x="0" y="25532"/>
              </a:moveTo>
              <a:lnTo>
                <a:pt x="1378532" y="2553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solidFill>
              <a:schemeClr val="tx1"/>
            </a:solidFill>
          </a:endParaRPr>
        </a:p>
      </dsp:txBody>
      <dsp:txXfrm>
        <a:off x="2179464" y="1008921"/>
        <a:ext cx="68926" cy="68926"/>
      </dsp:txXfrm>
    </dsp:sp>
    <dsp:sp modelId="{C3F2C4C8-C78A-418D-BF3C-E757AF60F10A}">
      <dsp:nvSpPr>
        <dsp:cNvPr id="0" name=""/>
        <dsp:cNvSpPr/>
      </dsp:nvSpPr>
      <dsp:spPr>
        <a:xfrm>
          <a:off x="2582862" y="0"/>
          <a:ext cx="1844675" cy="92233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en-US" sz="2200" kern="1200" dirty="0" smtClean="0">
              <a:solidFill>
                <a:schemeClr val="tx1"/>
              </a:solidFill>
            </a:rPr>
            <a:t>Chartered Accountant</a:t>
          </a:r>
          <a:endParaRPr lang="en-US" sz="2200" kern="1200" dirty="0">
            <a:solidFill>
              <a:schemeClr val="tx1"/>
            </a:solidFill>
          </a:endParaRPr>
        </a:p>
      </dsp:txBody>
      <dsp:txXfrm>
        <a:off x="2609876" y="27014"/>
        <a:ext cx="1790647" cy="868309"/>
      </dsp:txXfrm>
    </dsp:sp>
    <dsp:sp modelId="{D540E3AE-F864-4DBC-98C8-B887092D1A88}">
      <dsp:nvSpPr>
        <dsp:cNvPr id="0" name=""/>
        <dsp:cNvSpPr/>
      </dsp:nvSpPr>
      <dsp:spPr>
        <a:xfrm>
          <a:off x="4427537" y="435636"/>
          <a:ext cx="737870" cy="51064"/>
        </a:xfrm>
        <a:custGeom>
          <a:avLst/>
          <a:gdLst/>
          <a:ahLst/>
          <a:cxnLst/>
          <a:rect l="0" t="0" r="0" b="0"/>
          <a:pathLst>
            <a:path>
              <a:moveTo>
                <a:pt x="0" y="25532"/>
              </a:moveTo>
              <a:lnTo>
                <a:pt x="737870" y="2553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solidFill>
              <a:schemeClr val="tx1"/>
            </a:solidFill>
          </a:endParaRPr>
        </a:p>
      </dsp:txBody>
      <dsp:txXfrm>
        <a:off x="4778025" y="442722"/>
        <a:ext cx="36893" cy="36893"/>
      </dsp:txXfrm>
    </dsp:sp>
    <dsp:sp modelId="{2E46074C-667B-4383-883F-E4AD9160346F}">
      <dsp:nvSpPr>
        <dsp:cNvPr id="0" name=""/>
        <dsp:cNvSpPr/>
      </dsp:nvSpPr>
      <dsp:spPr>
        <a:xfrm>
          <a:off x="5165407" y="0"/>
          <a:ext cx="1844675" cy="92233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en-US" sz="2200" kern="1200" dirty="0" smtClean="0">
              <a:solidFill>
                <a:schemeClr val="tx1"/>
              </a:solidFill>
            </a:rPr>
            <a:t>Power of Attorney</a:t>
          </a:r>
          <a:endParaRPr lang="en-US" sz="2200" kern="1200" dirty="0">
            <a:solidFill>
              <a:schemeClr val="tx1"/>
            </a:solidFill>
          </a:endParaRPr>
        </a:p>
      </dsp:txBody>
      <dsp:txXfrm>
        <a:off x="5192421" y="27014"/>
        <a:ext cx="1790647" cy="868309"/>
      </dsp:txXfrm>
    </dsp:sp>
    <dsp:sp modelId="{FD48ACED-A10D-4C08-8EE4-368F5F7BCE19}">
      <dsp:nvSpPr>
        <dsp:cNvPr id="0" name=""/>
        <dsp:cNvSpPr/>
      </dsp:nvSpPr>
      <dsp:spPr>
        <a:xfrm rot="3458317">
          <a:off x="1524661" y="2182283"/>
          <a:ext cx="1378532" cy="51064"/>
        </a:xfrm>
        <a:custGeom>
          <a:avLst/>
          <a:gdLst/>
          <a:ahLst/>
          <a:cxnLst/>
          <a:rect l="0" t="0" r="0" b="0"/>
          <a:pathLst>
            <a:path>
              <a:moveTo>
                <a:pt x="0" y="25532"/>
              </a:moveTo>
              <a:lnTo>
                <a:pt x="1378532" y="2553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solidFill>
              <a:schemeClr val="tx1"/>
            </a:solidFill>
          </a:endParaRPr>
        </a:p>
      </dsp:txBody>
      <dsp:txXfrm>
        <a:off x="2179464" y="2173352"/>
        <a:ext cx="68926" cy="68926"/>
      </dsp:txXfrm>
    </dsp:sp>
    <dsp:sp modelId="{19DA3A5D-D483-4803-855A-97EC7AE426C0}">
      <dsp:nvSpPr>
        <dsp:cNvPr id="0" name=""/>
        <dsp:cNvSpPr/>
      </dsp:nvSpPr>
      <dsp:spPr>
        <a:xfrm>
          <a:off x="2582862" y="2328862"/>
          <a:ext cx="1844675" cy="92233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en-US" sz="2200" kern="1200" dirty="0" smtClean="0">
              <a:solidFill>
                <a:schemeClr val="tx1"/>
              </a:solidFill>
            </a:rPr>
            <a:t>Advocate</a:t>
          </a:r>
          <a:endParaRPr lang="en-US" sz="2200" kern="1200" dirty="0">
            <a:solidFill>
              <a:schemeClr val="tx1"/>
            </a:solidFill>
          </a:endParaRPr>
        </a:p>
      </dsp:txBody>
      <dsp:txXfrm>
        <a:off x="2609876" y="2355876"/>
        <a:ext cx="1790647" cy="868309"/>
      </dsp:txXfrm>
    </dsp:sp>
    <dsp:sp modelId="{DF29B82A-26C8-4BA9-A357-3579758A66BA}">
      <dsp:nvSpPr>
        <dsp:cNvPr id="0" name=""/>
        <dsp:cNvSpPr/>
      </dsp:nvSpPr>
      <dsp:spPr>
        <a:xfrm>
          <a:off x="4427537" y="2764499"/>
          <a:ext cx="737870" cy="51064"/>
        </a:xfrm>
        <a:custGeom>
          <a:avLst/>
          <a:gdLst/>
          <a:ahLst/>
          <a:cxnLst/>
          <a:rect l="0" t="0" r="0" b="0"/>
          <a:pathLst>
            <a:path>
              <a:moveTo>
                <a:pt x="0" y="25532"/>
              </a:moveTo>
              <a:lnTo>
                <a:pt x="737870" y="2553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solidFill>
              <a:schemeClr val="tx1"/>
            </a:solidFill>
          </a:endParaRPr>
        </a:p>
      </dsp:txBody>
      <dsp:txXfrm>
        <a:off x="4778025" y="2771584"/>
        <a:ext cx="36893" cy="36893"/>
      </dsp:txXfrm>
    </dsp:sp>
    <dsp:sp modelId="{3F6BB099-CFCA-47F4-8737-B2EB951734F7}">
      <dsp:nvSpPr>
        <dsp:cNvPr id="0" name=""/>
        <dsp:cNvSpPr/>
      </dsp:nvSpPr>
      <dsp:spPr>
        <a:xfrm>
          <a:off x="5165407" y="2328862"/>
          <a:ext cx="1844675" cy="92233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en-US" sz="2200" kern="1200" dirty="0" err="1" smtClean="0">
              <a:solidFill>
                <a:schemeClr val="tx1"/>
              </a:solidFill>
            </a:rPr>
            <a:t>Vakalatnama</a:t>
          </a:r>
          <a:endParaRPr lang="en-US" sz="2200" kern="1200" dirty="0">
            <a:solidFill>
              <a:schemeClr val="tx1"/>
            </a:solidFill>
          </a:endParaRPr>
        </a:p>
      </dsp:txBody>
      <dsp:txXfrm>
        <a:off x="5192421" y="2355876"/>
        <a:ext cx="1790647" cy="868309"/>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C4F9F0-3E18-4B2B-81EC-957AA7F275FC}">
      <dsp:nvSpPr>
        <dsp:cNvPr id="0" name=""/>
        <dsp:cNvSpPr/>
      </dsp:nvSpPr>
      <dsp:spPr>
        <a:xfrm>
          <a:off x="1008890" y="425333"/>
          <a:ext cx="5480298" cy="59796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rtl="0">
            <a:lnSpc>
              <a:spcPct val="90000"/>
            </a:lnSpc>
            <a:spcBef>
              <a:spcPct val="0"/>
            </a:spcBef>
            <a:spcAft>
              <a:spcPct val="35000"/>
            </a:spcAft>
          </a:pPr>
          <a:r>
            <a:rPr lang="en-US" sz="2800" kern="1200" dirty="0" smtClean="0">
              <a:solidFill>
                <a:schemeClr val="tx1"/>
              </a:solidFill>
            </a:rPr>
            <a:t>Paper book</a:t>
          </a:r>
          <a:endParaRPr lang="en-US" sz="2800" kern="1200" dirty="0">
            <a:solidFill>
              <a:schemeClr val="tx1"/>
            </a:solidFill>
          </a:endParaRPr>
        </a:p>
      </dsp:txBody>
      <dsp:txXfrm>
        <a:off x="1038080" y="454523"/>
        <a:ext cx="5421918" cy="539582"/>
      </dsp:txXfrm>
    </dsp:sp>
    <dsp:sp modelId="{3DB928A3-CE27-4DC5-B338-7B50F17FB176}">
      <dsp:nvSpPr>
        <dsp:cNvPr id="0" name=""/>
        <dsp:cNvSpPr/>
      </dsp:nvSpPr>
      <dsp:spPr>
        <a:xfrm>
          <a:off x="1008890" y="1263325"/>
          <a:ext cx="5480298" cy="59796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rtl="0">
            <a:lnSpc>
              <a:spcPct val="90000"/>
            </a:lnSpc>
            <a:spcBef>
              <a:spcPct val="0"/>
            </a:spcBef>
            <a:spcAft>
              <a:spcPct val="35000"/>
            </a:spcAft>
          </a:pPr>
          <a:r>
            <a:rPr lang="en-US" sz="2800" kern="1200" dirty="0" smtClean="0">
              <a:solidFill>
                <a:schemeClr val="tx1"/>
              </a:solidFill>
            </a:rPr>
            <a:t>Written submissions</a:t>
          </a:r>
          <a:endParaRPr lang="en-US" sz="2800" kern="1200" dirty="0">
            <a:solidFill>
              <a:schemeClr val="tx1"/>
            </a:solidFill>
          </a:endParaRPr>
        </a:p>
      </dsp:txBody>
      <dsp:txXfrm>
        <a:off x="1038080" y="1292515"/>
        <a:ext cx="5421918" cy="539582"/>
      </dsp:txXfrm>
    </dsp:sp>
    <dsp:sp modelId="{EA17593F-5225-4008-9EFF-D09003E6E49C}">
      <dsp:nvSpPr>
        <dsp:cNvPr id="0" name=""/>
        <dsp:cNvSpPr/>
      </dsp:nvSpPr>
      <dsp:spPr>
        <a:xfrm>
          <a:off x="1008890" y="2101318"/>
          <a:ext cx="5480298" cy="59796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rtl="0">
            <a:lnSpc>
              <a:spcPct val="90000"/>
            </a:lnSpc>
            <a:spcBef>
              <a:spcPct val="0"/>
            </a:spcBef>
            <a:spcAft>
              <a:spcPct val="35000"/>
            </a:spcAft>
          </a:pPr>
          <a:r>
            <a:rPr lang="en-US" sz="2800" kern="1200" dirty="0" smtClean="0">
              <a:solidFill>
                <a:schemeClr val="tx1"/>
              </a:solidFill>
            </a:rPr>
            <a:t>Oral representation</a:t>
          </a:r>
          <a:endParaRPr lang="en-US" sz="2800" kern="1200" dirty="0">
            <a:solidFill>
              <a:schemeClr val="tx1"/>
            </a:solidFill>
          </a:endParaRPr>
        </a:p>
      </dsp:txBody>
      <dsp:txXfrm>
        <a:off x="1038080" y="2130508"/>
        <a:ext cx="5421918" cy="539582"/>
      </dsp:txXfrm>
    </dsp:sp>
    <dsp:sp modelId="{2EEC0AF3-9F00-41B2-BBBA-C21DDF762B4E}">
      <dsp:nvSpPr>
        <dsp:cNvPr id="0" name=""/>
        <dsp:cNvSpPr/>
      </dsp:nvSpPr>
      <dsp:spPr>
        <a:xfrm>
          <a:off x="1008890" y="2939311"/>
          <a:ext cx="5480298" cy="59796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rtl="0">
            <a:lnSpc>
              <a:spcPct val="90000"/>
            </a:lnSpc>
            <a:spcBef>
              <a:spcPct val="0"/>
            </a:spcBef>
            <a:spcAft>
              <a:spcPct val="35000"/>
            </a:spcAft>
          </a:pPr>
          <a:r>
            <a:rPr lang="en-US" sz="2800" kern="1200" dirty="0" smtClean="0">
              <a:solidFill>
                <a:schemeClr val="tx1"/>
              </a:solidFill>
            </a:rPr>
            <a:t>Remand report</a:t>
          </a:r>
          <a:endParaRPr lang="en-US" sz="2800" kern="1200" dirty="0">
            <a:solidFill>
              <a:schemeClr val="tx1"/>
            </a:solidFill>
          </a:endParaRPr>
        </a:p>
      </dsp:txBody>
      <dsp:txXfrm>
        <a:off x="1038080" y="2968501"/>
        <a:ext cx="5421918" cy="539582"/>
      </dsp:txXfrm>
    </dsp:sp>
    <dsp:sp modelId="{E0B59B59-2F88-44DE-B318-A00920624135}">
      <dsp:nvSpPr>
        <dsp:cNvPr id="0" name=""/>
        <dsp:cNvSpPr/>
      </dsp:nvSpPr>
      <dsp:spPr>
        <a:xfrm>
          <a:off x="1008890" y="3777304"/>
          <a:ext cx="5480298" cy="59796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rtl="0">
            <a:lnSpc>
              <a:spcPct val="90000"/>
            </a:lnSpc>
            <a:spcBef>
              <a:spcPct val="0"/>
            </a:spcBef>
            <a:spcAft>
              <a:spcPct val="35000"/>
            </a:spcAft>
          </a:pPr>
          <a:r>
            <a:rPr lang="en-US" sz="2800" kern="1200" dirty="0" smtClean="0">
              <a:solidFill>
                <a:schemeClr val="tx1"/>
              </a:solidFill>
            </a:rPr>
            <a:t>Rejoinder</a:t>
          </a:r>
          <a:endParaRPr lang="en-US" sz="2800" kern="1200" dirty="0">
            <a:solidFill>
              <a:schemeClr val="tx1"/>
            </a:solidFill>
          </a:endParaRPr>
        </a:p>
      </dsp:txBody>
      <dsp:txXfrm>
        <a:off x="1038080" y="3806494"/>
        <a:ext cx="5421918" cy="539582"/>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59B12F-C2BB-4186-A24A-426B1864B1F6}">
      <dsp:nvSpPr>
        <dsp:cNvPr id="0" name=""/>
        <dsp:cNvSpPr/>
      </dsp:nvSpPr>
      <dsp:spPr>
        <a:xfrm rot="5400000">
          <a:off x="-172566" y="173091"/>
          <a:ext cx="1150441" cy="805308"/>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rtl="0">
            <a:lnSpc>
              <a:spcPct val="90000"/>
            </a:lnSpc>
            <a:spcBef>
              <a:spcPct val="0"/>
            </a:spcBef>
            <a:spcAft>
              <a:spcPct val="35000"/>
            </a:spcAft>
          </a:pPr>
          <a:endParaRPr lang="en-US" sz="2000" kern="1200" dirty="0"/>
        </a:p>
      </dsp:txBody>
      <dsp:txXfrm rot="-5400000">
        <a:off x="1" y="403178"/>
        <a:ext cx="805308" cy="345133"/>
      </dsp:txXfrm>
    </dsp:sp>
    <dsp:sp modelId="{6E5FD88F-33FF-4BB2-A4CE-5D9DD3D685FD}">
      <dsp:nvSpPr>
        <dsp:cNvPr id="0" name=""/>
        <dsp:cNvSpPr/>
      </dsp:nvSpPr>
      <dsp:spPr>
        <a:xfrm rot="5400000">
          <a:off x="3381561" y="-2575726"/>
          <a:ext cx="747786" cy="5900291"/>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rtl="0">
            <a:lnSpc>
              <a:spcPct val="90000"/>
            </a:lnSpc>
            <a:spcBef>
              <a:spcPct val="0"/>
            </a:spcBef>
            <a:spcAft>
              <a:spcPct val="15000"/>
            </a:spcAft>
            <a:buChar char="••"/>
          </a:pPr>
          <a:r>
            <a:rPr lang="en-US" sz="2400" kern="1200" dirty="0" smtClean="0"/>
            <a:t>Sec 250(5)</a:t>
          </a:r>
          <a:endParaRPr lang="en-US" sz="2400" kern="1200" dirty="0"/>
        </a:p>
      </dsp:txBody>
      <dsp:txXfrm rot="-5400000">
        <a:off x="805309" y="37030"/>
        <a:ext cx="5863787" cy="674778"/>
      </dsp:txXfrm>
    </dsp:sp>
    <dsp:sp modelId="{D56B9BF5-B9CB-4467-B74A-8BD9BAEF62D3}">
      <dsp:nvSpPr>
        <dsp:cNvPr id="0" name=""/>
        <dsp:cNvSpPr/>
      </dsp:nvSpPr>
      <dsp:spPr>
        <a:xfrm rot="5400000">
          <a:off x="-172566" y="1121345"/>
          <a:ext cx="1150441" cy="805308"/>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rtl="0">
            <a:lnSpc>
              <a:spcPct val="90000"/>
            </a:lnSpc>
            <a:spcBef>
              <a:spcPct val="0"/>
            </a:spcBef>
            <a:spcAft>
              <a:spcPct val="35000"/>
            </a:spcAft>
          </a:pPr>
          <a:endParaRPr lang="en-US" sz="2000" kern="1200" dirty="0"/>
        </a:p>
      </dsp:txBody>
      <dsp:txXfrm rot="-5400000">
        <a:off x="1" y="1351432"/>
        <a:ext cx="805308" cy="345133"/>
      </dsp:txXfrm>
    </dsp:sp>
    <dsp:sp modelId="{189EEFB1-ED56-401C-B6B9-B968CE008F9E}">
      <dsp:nvSpPr>
        <dsp:cNvPr id="0" name=""/>
        <dsp:cNvSpPr/>
      </dsp:nvSpPr>
      <dsp:spPr>
        <a:xfrm rot="5400000">
          <a:off x="3381561" y="-1627472"/>
          <a:ext cx="747786" cy="5900291"/>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rtl="0">
            <a:lnSpc>
              <a:spcPct val="90000"/>
            </a:lnSpc>
            <a:spcBef>
              <a:spcPct val="0"/>
            </a:spcBef>
            <a:spcAft>
              <a:spcPct val="15000"/>
            </a:spcAft>
            <a:buChar char="••"/>
          </a:pPr>
          <a:r>
            <a:rPr lang="en-US" sz="2400" kern="1200" dirty="0" smtClean="0"/>
            <a:t>No prescribed rule</a:t>
          </a:r>
          <a:endParaRPr lang="en-US" sz="2400" kern="1200" dirty="0"/>
        </a:p>
      </dsp:txBody>
      <dsp:txXfrm rot="-5400000">
        <a:off x="805309" y="985284"/>
        <a:ext cx="5863787" cy="674778"/>
      </dsp:txXfrm>
    </dsp:sp>
    <dsp:sp modelId="{A62AEFB9-0ACB-455E-ABB2-CD9907A2C825}">
      <dsp:nvSpPr>
        <dsp:cNvPr id="0" name=""/>
        <dsp:cNvSpPr/>
      </dsp:nvSpPr>
      <dsp:spPr>
        <a:xfrm rot="5400000">
          <a:off x="-172566" y="2069599"/>
          <a:ext cx="1150441" cy="805308"/>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rtl="0">
            <a:lnSpc>
              <a:spcPct val="90000"/>
            </a:lnSpc>
            <a:spcBef>
              <a:spcPct val="0"/>
            </a:spcBef>
            <a:spcAft>
              <a:spcPct val="35000"/>
            </a:spcAft>
          </a:pPr>
          <a:endParaRPr lang="en-US" sz="2000" kern="1200" dirty="0"/>
        </a:p>
      </dsp:txBody>
      <dsp:txXfrm rot="-5400000">
        <a:off x="1" y="2299686"/>
        <a:ext cx="805308" cy="345133"/>
      </dsp:txXfrm>
    </dsp:sp>
    <dsp:sp modelId="{E9EAF643-AC5C-4F9C-B974-E188985AC7A1}">
      <dsp:nvSpPr>
        <dsp:cNvPr id="0" name=""/>
        <dsp:cNvSpPr/>
      </dsp:nvSpPr>
      <dsp:spPr>
        <a:xfrm rot="5400000">
          <a:off x="3381561" y="-679219"/>
          <a:ext cx="747786" cy="5900291"/>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rtl="0">
            <a:lnSpc>
              <a:spcPct val="90000"/>
            </a:lnSpc>
            <a:spcBef>
              <a:spcPct val="0"/>
            </a:spcBef>
            <a:spcAft>
              <a:spcPct val="15000"/>
            </a:spcAft>
            <a:buChar char="••"/>
          </a:pPr>
          <a:r>
            <a:rPr lang="en-US" sz="2400" kern="1200" smtClean="0"/>
            <a:t>An </a:t>
          </a:r>
          <a:r>
            <a:rPr lang="en-US" sz="2400" kern="1200" dirty="0" smtClean="0"/>
            <a:t>application to be moved</a:t>
          </a:r>
          <a:endParaRPr lang="en-US" sz="2400" kern="1200" dirty="0"/>
        </a:p>
      </dsp:txBody>
      <dsp:txXfrm rot="-5400000">
        <a:off x="805309" y="1933537"/>
        <a:ext cx="5863787" cy="674778"/>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12.xml><?xml version="1.0" encoding="utf-8"?>
<dgm:layoutDef xmlns:dgm="http://schemas.openxmlformats.org/drawingml/2006/diagram" xmlns:a="http://schemas.openxmlformats.org/drawingml/2006/main" uniqueId="urn:microsoft.com/office/officeart/2005/8/layout/arrow6">
  <dgm:title val=""/>
  <dgm:desc val=""/>
  <dgm:catLst>
    <dgm:cat type="relationship" pri="4000"/>
    <dgm:cat type="process" pri="29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ctr"/>
      <dgm:param type="vertAlign" val="mid"/>
      <dgm:param type="ar" val="2.5"/>
    </dgm:alg>
    <dgm:shape xmlns:r="http://schemas.openxmlformats.org/officeDocument/2006/relationships" r:blip="">
      <dgm:adjLst/>
    </dgm:shape>
    <dgm:presOf/>
    <dgm:constrLst>
      <dgm:constr type="primFontSz" for="des" ptType="node" op="equ"/>
      <dgm:constr type="w" for="ch" forName="ribbon" refType="h" refFor="ch" refForName="ribbon" fact="2.5"/>
      <dgm:constr type="h" for="ch" forName="leftArrowText" refType="h" fact="0.49"/>
      <dgm:constr type="ctrY" for="ch" forName="leftArrowText" refType="ctrY" refFor="ch" refForName="ribbon"/>
      <dgm:constr type="ctrYOff" for="ch" forName="leftArrowText" refType="h" refFor="ch" refForName="ribbon" fact="-0.08"/>
      <dgm:constr type="l" for="ch" forName="leftArrowText" refType="w" refFor="ch" refForName="ribbon" fact="0.12"/>
      <dgm:constr type="r" for="ch" forName="leftArrowText" refType="w" refFor="ch" refForName="ribbon" fact="0.45"/>
      <dgm:constr type="h" for="ch" forName="rightArrowText" refType="h" fact="0.49"/>
      <dgm:constr type="ctrY" for="ch" forName="rightArrowText" refType="ctrY" refFor="ch" refForName="ribbon"/>
      <dgm:constr type="ctrYOff" for="ch" forName="rightArrowText" refType="h" refFor="ch" refForName="ribbon" fact="0.08"/>
      <dgm:constr type="l" for="ch" forName="rightArrowText" refType="w" refFor="ch" refForName="ribbon" fact="0.5"/>
      <dgm:constr type="r" for="ch" forName="rightArrowText" refType="w" refFor="ch" refForName="ribbon" fact="0.89"/>
    </dgm:constrLst>
    <dgm:ruleLst/>
    <dgm:choose name="Name0">
      <dgm:if name="Name1" axis="ch" ptType="node" func="cnt" op="gte" val="1">
        <dgm:layoutNode name="ribbon" styleLbl="node1">
          <dgm:alg type="sp"/>
          <dgm:shape xmlns:r="http://schemas.openxmlformats.org/officeDocument/2006/relationships" type="leftRightRibbon" r:blip="">
            <dgm:adjLst/>
          </dgm:shape>
          <dgm:presOf/>
          <dgm:constrLst/>
          <dgm:ruleLst/>
        </dgm:layoutNode>
        <dgm:layoutNode name="leftArrowText" styleLbl="node1">
          <dgm:varLst>
            <dgm:chMax val="0"/>
            <dgm:bulletEnabled val="1"/>
          </dgm:varLst>
          <dgm:alg type="tx">
            <dgm:param type="txAnchorVertCh" val="mid"/>
          </dgm:alg>
          <dgm:shape xmlns:r="http://schemas.openxmlformats.org/officeDocument/2006/relationships" type="rect" r:blip="" hideGeom="1">
            <dgm:adjLst/>
          </dgm:shape>
          <dgm:choose name="Name2">
            <dgm:if name="Name3" func="var" arg="dir" op="equ" val="norm">
              <dgm:presOf axis="ch desOrSelf" ptType="node node" st="1 1" cnt="1 0"/>
            </dgm:if>
            <dgm:else name="Name4">
              <dgm:presOf axis="ch desOrSelf" ptType="node node" st="2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layoutNode name="rightArrowText" styleLbl="node1">
          <dgm:varLst>
            <dgm:chMax val="0"/>
            <dgm:bulletEnabled val="1"/>
          </dgm:varLst>
          <dgm:alg type="tx">
            <dgm:param type="txAnchorVertCh" val="mid"/>
          </dgm:alg>
          <dgm:shape xmlns:r="http://schemas.openxmlformats.org/officeDocument/2006/relationships" type="rect" r:blip="" hideGeom="1">
            <dgm:adjLst/>
          </dgm:shape>
          <dgm:choose name="Name5">
            <dgm:if name="Name6" func="var" arg="dir" op="equ" val="norm">
              <dgm:presOf axis="ch desOrSelf" ptType="node node" st="2 1" cnt="1 0"/>
            </dgm:if>
            <dgm:else name="Name7">
              <dgm:presOf axis="ch desOrSelf" ptType="node node" st="1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if>
      <dgm:else name="Name8"/>
    </dgm:choose>
  </dgm:layoutNode>
</dgm:layoutDef>
</file>

<file path=ppt/diagrams/layout13.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fld id="{E83B8F0E-D07B-4E20-BE13-F88D8CF5B0E8}" type="datetimeFigureOut">
              <a:rPr lang="en-US" smtClean="0"/>
              <a:pPr/>
              <a:t>17/01/2018</a:t>
            </a:fld>
            <a:endParaRPr lang="en-US"/>
          </a:p>
        </p:txBody>
      </p:sp>
      <p:sp>
        <p:nvSpPr>
          <p:cNvPr id="4" name="Slide Image Placeholder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3577" y="4686499"/>
            <a:ext cx="5388610" cy="443984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A9A73322-5AA4-434C-BF62-0292A714CDB6}" type="slidenum">
              <a:rPr lang="en-US" smtClean="0"/>
              <a:pPr/>
              <a:t>‹#›</a:t>
            </a:fld>
            <a:endParaRPr lang="en-US"/>
          </a:p>
        </p:txBody>
      </p:sp>
    </p:spTree>
    <p:extLst>
      <p:ext uri="{BB962C8B-B14F-4D97-AF65-F5344CB8AC3E}">
        <p14:creationId xmlns:p14="http://schemas.microsoft.com/office/powerpoint/2010/main" val="30912601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Table for who can</a:t>
            </a:r>
            <a:r>
              <a:rPr lang="en-US" baseline="0" dirty="0" smtClean="0"/>
              <a:t> sign and to which authority.</a:t>
            </a:r>
            <a:endParaRPr lang="en-US" dirty="0"/>
          </a:p>
        </p:txBody>
      </p:sp>
      <p:sp>
        <p:nvSpPr>
          <p:cNvPr id="4" name="Slide Number Placeholder 3"/>
          <p:cNvSpPr>
            <a:spLocks noGrp="1"/>
          </p:cNvSpPr>
          <p:nvPr>
            <p:ph type="sldNum" sz="quarter" idx="10"/>
          </p:nvPr>
        </p:nvSpPr>
        <p:spPr/>
        <p:txBody>
          <a:bodyPr/>
          <a:lstStyle/>
          <a:p>
            <a:fld id="{A9A73322-5AA4-434C-BF62-0292A714CDB6}" type="slidenum">
              <a:rPr lang="en-US" smtClean="0"/>
              <a:pPr/>
              <a:t>21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company</a:t>
            </a:r>
            <a:endParaRPr lang="en-US" dirty="0"/>
          </a:p>
        </p:txBody>
      </p:sp>
      <p:sp>
        <p:nvSpPr>
          <p:cNvPr id="4" name="Slide Number Placeholder 3"/>
          <p:cNvSpPr>
            <a:spLocks noGrp="1"/>
          </p:cNvSpPr>
          <p:nvPr>
            <p:ph type="sldNum" sz="quarter" idx="10"/>
          </p:nvPr>
        </p:nvSpPr>
        <p:spPr/>
        <p:txBody>
          <a:bodyPr/>
          <a:lstStyle/>
          <a:p>
            <a:fld id="{A9A73322-5AA4-434C-BF62-0292A714CDB6}" type="slidenum">
              <a:rPr lang="en-US" smtClean="0"/>
              <a:pPr/>
              <a:t>23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Saurashtra</a:t>
            </a:r>
            <a:r>
              <a:rPr lang="en-US" dirty="0" smtClean="0"/>
              <a:t> </a:t>
            </a:r>
            <a:r>
              <a:rPr lang="en-US" dirty="0" err="1" smtClean="0"/>
              <a:t>Kutchh</a:t>
            </a:r>
            <a:r>
              <a:rPr lang="en-US" dirty="0" smtClean="0"/>
              <a:t> SC</a:t>
            </a:r>
            <a:endParaRPr lang="en-US" dirty="0"/>
          </a:p>
        </p:txBody>
      </p:sp>
      <p:sp>
        <p:nvSpPr>
          <p:cNvPr id="4" name="Slide Number Placeholder 3"/>
          <p:cNvSpPr>
            <a:spLocks noGrp="1"/>
          </p:cNvSpPr>
          <p:nvPr>
            <p:ph type="sldNum" sz="quarter" idx="10"/>
          </p:nvPr>
        </p:nvSpPr>
        <p:spPr/>
        <p:txBody>
          <a:bodyPr/>
          <a:lstStyle/>
          <a:p>
            <a:fld id="{A9A73322-5AA4-434C-BF62-0292A714CDB6}" type="slidenum">
              <a:rPr lang="en-US" smtClean="0"/>
              <a:pPr/>
              <a:t>25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Summary Table </a:t>
            </a:r>
            <a:endParaRPr lang="en-US" dirty="0"/>
          </a:p>
        </p:txBody>
      </p:sp>
      <p:sp>
        <p:nvSpPr>
          <p:cNvPr id="4" name="Slide Number Placeholder 3"/>
          <p:cNvSpPr>
            <a:spLocks noGrp="1"/>
          </p:cNvSpPr>
          <p:nvPr>
            <p:ph type="sldNum" sz="quarter" idx="10"/>
          </p:nvPr>
        </p:nvSpPr>
        <p:spPr/>
        <p:txBody>
          <a:bodyPr/>
          <a:lstStyle/>
          <a:p>
            <a:fld id="{A9A73322-5AA4-434C-BF62-0292A714CDB6}" type="slidenum">
              <a:rPr lang="en-US" smtClean="0"/>
              <a:pPr/>
              <a:t>31</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Tips</a:t>
            </a:r>
            <a:endParaRPr lang="en-US" dirty="0"/>
          </a:p>
        </p:txBody>
      </p:sp>
      <p:sp>
        <p:nvSpPr>
          <p:cNvPr id="4" name="Slide Number Placeholder 3"/>
          <p:cNvSpPr>
            <a:spLocks noGrp="1"/>
          </p:cNvSpPr>
          <p:nvPr>
            <p:ph type="sldNum" sz="quarter" idx="10"/>
          </p:nvPr>
        </p:nvSpPr>
        <p:spPr/>
        <p:txBody>
          <a:bodyPr/>
          <a:lstStyle/>
          <a:p>
            <a:fld id="{A9A73322-5AA4-434C-BF62-0292A714CDB6}" type="slidenum">
              <a:rPr lang="en-US" smtClean="0"/>
              <a:pPr/>
              <a:t>35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High Court cases</a:t>
            </a:r>
            <a:endParaRPr lang="en-US" dirty="0"/>
          </a:p>
        </p:txBody>
      </p:sp>
      <p:sp>
        <p:nvSpPr>
          <p:cNvPr id="4" name="Slide Number Placeholder 3"/>
          <p:cNvSpPr>
            <a:spLocks noGrp="1"/>
          </p:cNvSpPr>
          <p:nvPr>
            <p:ph type="sldNum" sz="quarter" idx="10"/>
          </p:nvPr>
        </p:nvSpPr>
        <p:spPr/>
        <p:txBody>
          <a:bodyPr/>
          <a:lstStyle/>
          <a:p>
            <a:fld id="{A9A73322-5AA4-434C-BF62-0292A714CDB6}" type="slidenum">
              <a:rPr lang="en-US" smtClean="0"/>
              <a:pPr/>
              <a:t>39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B575B257-9F30-4A72-96C4-E69359A52D14}" type="datetime1">
              <a:rPr lang="en-US" smtClean="0"/>
              <a:pPr/>
              <a:t>17/01/2018</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51FD7001-C29A-40F7-A2E7-AE2F4A64F2F9}"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43F8D77-E123-4EDC-90ED-EDDB8362FDAB}" type="datetime1">
              <a:rPr lang="en-US" smtClean="0"/>
              <a:pPr/>
              <a:t>17/01/2018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1FD7001-C29A-40F7-A2E7-AE2F4A64F2F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5CCCDEF-3F31-42BF-B09E-0C0377641A60}" type="datetime1">
              <a:rPr lang="en-US" smtClean="0"/>
              <a:pPr/>
              <a:t>17/01/2018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1FD7001-C29A-40F7-A2E7-AE2F4A64F2F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725DCB6-F91C-49AA-A7D8-64423E305B7B}" type="datetime1">
              <a:rPr lang="en-US" smtClean="0"/>
              <a:pPr/>
              <a:t>17/01/2018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1FD7001-C29A-40F7-A2E7-AE2F4A64F2F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58B7C6FB-31BA-43AA-8CAF-DD9D96F5DB15}" type="datetime1">
              <a:rPr lang="en-US" smtClean="0"/>
              <a:pPr/>
              <a:t>17/01/2018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1FD7001-C29A-40F7-A2E7-AE2F4A64F2F9}"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D1A7F8F-835C-45AF-B879-F7803BB34D8C}" type="datetime1">
              <a:rPr lang="en-US" smtClean="0"/>
              <a:pPr/>
              <a:t>17/01/2018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1FD7001-C29A-40F7-A2E7-AE2F4A64F2F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62A693D6-6289-44CF-882E-3899B1CA32A3}" type="datetime1">
              <a:rPr lang="en-US" smtClean="0"/>
              <a:pPr/>
              <a:t>17/01/2018</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51FD7001-C29A-40F7-A2E7-AE2F4A64F2F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94367354-A846-4B77-9B4E-AF003F2FFFF9}" type="datetime1">
              <a:rPr lang="en-US" smtClean="0"/>
              <a:pPr/>
              <a:t>17/01/2018</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51FD7001-C29A-40F7-A2E7-AE2F4A64F2F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9D0CF4BF-859D-44D6-B34B-C9F770FF21A2}" type="datetime1">
              <a:rPr lang="en-US" smtClean="0"/>
              <a:pPr/>
              <a:t>17/01/2018</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51FD7001-C29A-40F7-A2E7-AE2F4A64F2F9}"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22D5585-17BB-40F4-BD70-05FC9EAD52AD}" type="datetime1">
              <a:rPr lang="en-US" smtClean="0"/>
              <a:pPr/>
              <a:t>17/01/2018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1FD7001-C29A-40F7-A2E7-AE2F4A64F2F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BB905554-0A51-4129-91D3-AC06C774DAF0}" type="datetime1">
              <a:rPr lang="en-US" smtClean="0"/>
              <a:pPr/>
              <a:t>17/01/2018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1FD7001-C29A-40F7-A2E7-AE2F4A64F2F9}"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6980A05F-D776-41BA-9DB1-52D4EBFF0546}" type="datetime1">
              <a:rPr lang="en-US" smtClean="0"/>
              <a:pPr/>
              <a:t>17/01/2018</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51FD7001-C29A-40F7-A2E7-AE2F4A64F2F9}"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www.taxmann.com/fileopen.aspx?id=101010000000027717&amp;source=link"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mailto:jainrano@gmail.co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32560" y="1862634"/>
            <a:ext cx="7406640" cy="1472184"/>
          </a:xfrm>
        </p:spPr>
        <p:txBody>
          <a:bodyPr/>
          <a:lstStyle/>
          <a:p>
            <a:pPr algn="ctr"/>
            <a:r>
              <a:rPr lang="en-US" dirty="0" smtClean="0"/>
              <a:t>APPELLATE PROCEEDINGS UNDER INCOME TAX ACT	</a:t>
            </a:r>
            <a:endParaRPr lang="en-US" dirty="0"/>
          </a:p>
        </p:txBody>
      </p:sp>
      <p:sp>
        <p:nvSpPr>
          <p:cNvPr id="4" name="Subtitle 3"/>
          <p:cNvSpPr>
            <a:spLocks noGrp="1"/>
          </p:cNvSpPr>
          <p:nvPr>
            <p:ph type="subTitle" idx="1"/>
          </p:nvPr>
        </p:nvSpPr>
        <p:spPr>
          <a:xfrm>
            <a:off x="1432560" y="3352800"/>
            <a:ext cx="6949440" cy="1752600"/>
          </a:xfrm>
        </p:spPr>
        <p:txBody>
          <a:bodyPr/>
          <a:lstStyle/>
          <a:p>
            <a:pPr algn="r"/>
            <a:r>
              <a:rPr lang="en-US" dirty="0" smtClean="0"/>
              <a:t>-RANO JAIN</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smtClean="0"/>
              <a:t>Government Wood Works Versus State of Kerala reported in [1988] 69 STC 62 (Ker)</a:t>
            </a:r>
            <a:endParaRPr lang="en-US" sz="2800" dirty="0"/>
          </a:p>
        </p:txBody>
      </p:sp>
      <p:sp>
        <p:nvSpPr>
          <p:cNvPr id="3" name="Content Placeholder 2"/>
          <p:cNvSpPr>
            <a:spLocks noGrp="1"/>
          </p:cNvSpPr>
          <p:nvPr>
            <p:ph idx="1"/>
          </p:nvPr>
        </p:nvSpPr>
        <p:spPr/>
        <p:txBody>
          <a:bodyPr>
            <a:normAutofit/>
          </a:bodyPr>
          <a:lstStyle/>
          <a:p>
            <a:pPr marL="177800" indent="-177800" algn="just"/>
            <a:r>
              <a:rPr lang="en-US" sz="2400" i="1" dirty="0" smtClean="0"/>
              <a:t>“The </a:t>
            </a:r>
            <a:r>
              <a:rPr lang="en-US" sz="2400" i="1" dirty="0"/>
              <a:t>mere preparation of an order or even keeping the order signed in the files of the office would not render it an effective order, an order which is operative. This is naturally so, for any authority who writes out an order and signs it is free to change it at any time before it is communicated. It is not final at all, for the authority may become wiser on information supplied to it or otherwise and may choose to change the order at any time before it is dispatched to the party against whom it operates</a:t>
            </a:r>
            <a:r>
              <a:rPr lang="en-US" sz="2400" i="1" dirty="0" smtClean="0"/>
              <a:t>.”</a:t>
            </a:r>
            <a:endParaRPr lang="en-US" sz="2400" dirty="0"/>
          </a:p>
        </p:txBody>
      </p:sp>
      <p:sp>
        <p:nvSpPr>
          <p:cNvPr id="4" name="Slide Number Placeholder 3"/>
          <p:cNvSpPr>
            <a:spLocks noGrp="1"/>
          </p:cNvSpPr>
          <p:nvPr>
            <p:ph type="sldNum" sz="quarter" idx="12"/>
          </p:nvPr>
        </p:nvSpPr>
        <p:spPr/>
        <p:txBody>
          <a:bodyPr/>
          <a:lstStyle/>
          <a:p>
            <a:fld id="{51FD7001-C29A-40F7-A2E7-AE2F4A64F2F9}" type="slidenum">
              <a:rPr lang="en-US" smtClean="0"/>
              <a:pPr/>
              <a:t>10</a:t>
            </a:fld>
            <a:endParaRPr lang="en-US"/>
          </a:p>
        </p:txBody>
      </p:sp>
    </p:spTree>
    <p:extLst>
      <p:ext uri="{BB962C8B-B14F-4D97-AF65-F5344CB8AC3E}">
        <p14:creationId xmlns:p14="http://schemas.microsoft.com/office/powerpoint/2010/main" val="5489413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just"/>
            <a:r>
              <a:rPr lang="en-US" sz="2000" b="1" dirty="0" smtClean="0"/>
              <a:t>M/s Commissioner Of Agricultural Income-Tax Vs </a:t>
            </a:r>
            <a:r>
              <a:rPr lang="en-US" sz="2000" b="1" dirty="0" err="1" smtClean="0"/>
              <a:t>Kappumalai</a:t>
            </a:r>
            <a:r>
              <a:rPr lang="en-US" sz="2000" b="1" dirty="0" smtClean="0"/>
              <a:t> Estate, [1998] 234 ITR 187 by Hon’ble Kerala High Court</a:t>
            </a:r>
            <a:endParaRPr lang="en-US" sz="2000" dirty="0"/>
          </a:p>
        </p:txBody>
      </p:sp>
      <p:sp>
        <p:nvSpPr>
          <p:cNvPr id="3" name="Content Placeholder 2"/>
          <p:cNvSpPr>
            <a:spLocks noGrp="1"/>
          </p:cNvSpPr>
          <p:nvPr>
            <p:ph idx="1"/>
          </p:nvPr>
        </p:nvSpPr>
        <p:spPr>
          <a:xfrm>
            <a:off x="1435608" y="1600200"/>
            <a:ext cx="7498080" cy="4800600"/>
          </a:xfrm>
        </p:spPr>
        <p:txBody>
          <a:bodyPr>
            <a:normAutofit/>
          </a:bodyPr>
          <a:lstStyle/>
          <a:p>
            <a:pPr algn="just"/>
            <a:r>
              <a:rPr lang="en-US" sz="2000" dirty="0" smtClean="0"/>
              <a:t>Hon’ble </a:t>
            </a:r>
            <a:r>
              <a:rPr lang="en-US" sz="2000" dirty="0"/>
              <a:t>ITAT Kolkata in the case of M/S. </a:t>
            </a:r>
            <a:r>
              <a:rPr lang="en-US" sz="2000" dirty="0" err="1"/>
              <a:t>Haldia</a:t>
            </a:r>
            <a:r>
              <a:rPr lang="en-US" sz="2000" dirty="0"/>
              <a:t> Petrochemicals Ltd. Versus C.I.T., </a:t>
            </a:r>
            <a:r>
              <a:rPr lang="en-US" sz="2000" dirty="0" err="1"/>
              <a:t>Kol</a:t>
            </a:r>
            <a:r>
              <a:rPr lang="en-US" sz="2000" dirty="0"/>
              <a:t>-IV, Kolkata, having ITA NO.1743/</a:t>
            </a:r>
            <a:r>
              <a:rPr lang="en-US" sz="2000" dirty="0" err="1"/>
              <a:t>Kol</a:t>
            </a:r>
            <a:r>
              <a:rPr lang="en-US" sz="2000" dirty="0"/>
              <a:t>/2013  reported in  2016 (6) TMI 458, </a:t>
            </a:r>
            <a:r>
              <a:rPr lang="en-US" sz="2000" i="1" dirty="0"/>
              <a:t>“</a:t>
            </a:r>
            <a:endParaRPr lang="en-US" sz="2000" dirty="0"/>
          </a:p>
          <a:p>
            <a:pPr algn="just"/>
            <a:r>
              <a:rPr lang="en-US" sz="2000" dirty="0"/>
              <a:t> Hon’ble Karnataka High Court in the case of M/S Maharaja Shopping Complex Versus The Deputy Commissioner Of Income-Tax, Circle-1 (2), having ITA NO. 832/2008 reported in  2014 (10) TMI 880, </a:t>
            </a:r>
          </a:p>
          <a:p>
            <a:pPr algn="just"/>
            <a:endParaRPr lang="en-US" sz="2000" dirty="0"/>
          </a:p>
        </p:txBody>
      </p:sp>
      <p:sp>
        <p:nvSpPr>
          <p:cNvPr id="4" name="Slide Number Placeholder 3"/>
          <p:cNvSpPr>
            <a:spLocks noGrp="1"/>
          </p:cNvSpPr>
          <p:nvPr>
            <p:ph type="sldNum" sz="quarter" idx="12"/>
          </p:nvPr>
        </p:nvSpPr>
        <p:spPr/>
        <p:txBody>
          <a:bodyPr/>
          <a:lstStyle/>
          <a:p>
            <a:fld id="{51FD7001-C29A-40F7-A2E7-AE2F4A64F2F9}" type="slidenum">
              <a:rPr lang="en-US" smtClean="0"/>
              <a:pPr/>
              <a:t>11</a:t>
            </a:fld>
            <a:endParaRPr lang="en-US"/>
          </a:p>
        </p:txBody>
      </p:sp>
    </p:spTree>
    <p:extLst>
      <p:ext uri="{BB962C8B-B14F-4D97-AF65-F5344CB8AC3E}">
        <p14:creationId xmlns:p14="http://schemas.microsoft.com/office/powerpoint/2010/main" val="22715436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DELAY IN FILING</a:t>
            </a:r>
            <a:endParaRPr lang="en-US" dirty="0"/>
          </a:p>
        </p:txBody>
      </p:sp>
      <p:sp>
        <p:nvSpPr>
          <p:cNvPr id="3" name="Content Placeholder 2"/>
          <p:cNvSpPr>
            <a:spLocks noGrp="1"/>
          </p:cNvSpPr>
          <p:nvPr>
            <p:ph idx="1"/>
          </p:nvPr>
        </p:nvSpPr>
        <p:spPr/>
        <p:txBody>
          <a:bodyPr>
            <a:normAutofit/>
          </a:bodyPr>
          <a:lstStyle/>
          <a:p>
            <a:r>
              <a:rPr lang="en-US" sz="2400" dirty="0" smtClean="0"/>
              <a:t>Power to condone delay - sec 249(3)</a:t>
            </a:r>
          </a:p>
          <a:p>
            <a:r>
              <a:rPr lang="en-US" sz="2400" i="1" dirty="0" smtClean="0"/>
              <a:t>“(3) The Commissioner (Appeals) may admit an appeal after the expiration of the said period if he is satisfied that the appellant had sufficient cause for not presenting it within that period.”</a:t>
            </a:r>
          </a:p>
          <a:p>
            <a:r>
              <a:rPr lang="en-US" sz="2400" dirty="0" smtClean="0"/>
              <a:t>Proper application with documentary evidences </a:t>
            </a:r>
            <a:r>
              <a:rPr lang="en-US" sz="2400" b="1" dirty="0" smtClean="0"/>
              <a:t>to be filed online along with form 35</a:t>
            </a:r>
            <a:r>
              <a:rPr lang="en-US" sz="2400" dirty="0" smtClean="0"/>
              <a:t>.</a:t>
            </a:r>
          </a:p>
          <a:p>
            <a:r>
              <a:rPr lang="en-US" sz="2400" dirty="0" smtClean="0"/>
              <a:t>Facts - to be brought on record through affidavit.		</a:t>
            </a:r>
          </a:p>
          <a:p>
            <a:pPr marL="0" indent="0">
              <a:buNone/>
            </a:pPr>
            <a:endParaRPr lang="en-US" sz="2400" dirty="0">
              <a:solidFill>
                <a:srgbClr val="FF0000"/>
              </a:solidFill>
            </a:endParaRPr>
          </a:p>
        </p:txBody>
      </p:sp>
      <p:sp>
        <p:nvSpPr>
          <p:cNvPr id="4" name="Slide Number Placeholder 3"/>
          <p:cNvSpPr>
            <a:spLocks noGrp="1"/>
          </p:cNvSpPr>
          <p:nvPr>
            <p:ph type="sldNum" sz="quarter" idx="12"/>
          </p:nvPr>
        </p:nvSpPr>
        <p:spPr/>
        <p:txBody>
          <a:bodyPr/>
          <a:lstStyle/>
          <a:p>
            <a:fld id="{51FD7001-C29A-40F7-A2E7-AE2F4A64F2F9}"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838200"/>
            <a:ext cx="7498080" cy="5410200"/>
          </a:xfrm>
        </p:spPr>
        <p:txBody>
          <a:bodyPr>
            <a:normAutofit fontScale="55000" lnSpcReduction="20000"/>
          </a:bodyPr>
          <a:lstStyle/>
          <a:p>
            <a:pPr marL="82296" indent="0">
              <a:spcBef>
                <a:spcPct val="0"/>
              </a:spcBef>
              <a:buNone/>
            </a:pPr>
            <a:r>
              <a:rPr lang="en-US" dirty="0" smtClean="0">
                <a:solidFill>
                  <a:srgbClr val="FF0000"/>
                </a:solidFill>
              </a:rPr>
              <a:t>                                     </a:t>
            </a:r>
            <a:r>
              <a:rPr lang="en-US" sz="4300" dirty="0" smtClean="0">
                <a:solidFill>
                  <a:schemeClr val="tx2">
                    <a:satMod val="130000"/>
                  </a:schemeClr>
                </a:solidFill>
                <a:effectLst>
                  <a:outerShdw blurRad="50000" dist="30000" dir="5400000" algn="tl" rotWithShape="0">
                    <a:srgbClr val="000000">
                      <a:alpha val="30000"/>
                    </a:srgbClr>
                  </a:outerShdw>
                </a:effectLst>
                <a:latin typeface="+mj-lt"/>
                <a:ea typeface="+mj-ea"/>
                <a:cs typeface="+mj-cs"/>
              </a:rPr>
              <a:t>Condonation </a:t>
            </a:r>
            <a:r>
              <a:rPr lang="en-US" sz="4300" dirty="0">
                <a:solidFill>
                  <a:schemeClr val="tx2">
                    <a:satMod val="130000"/>
                  </a:schemeClr>
                </a:solidFill>
                <a:effectLst>
                  <a:outerShdw blurRad="50000" dist="30000" dir="5400000" algn="tl" rotWithShape="0">
                    <a:srgbClr val="000000">
                      <a:alpha val="30000"/>
                    </a:srgbClr>
                  </a:outerShdw>
                </a:effectLst>
                <a:latin typeface="+mj-lt"/>
                <a:ea typeface="+mj-ea"/>
                <a:cs typeface="+mj-cs"/>
              </a:rPr>
              <a:t>of Delay</a:t>
            </a:r>
          </a:p>
          <a:p>
            <a:pPr marL="82296" indent="0">
              <a:buNone/>
            </a:pPr>
            <a:endParaRPr lang="en-US" dirty="0" smtClean="0">
              <a:solidFill>
                <a:srgbClr val="FF0000"/>
              </a:solidFill>
            </a:endParaRPr>
          </a:p>
          <a:p>
            <a:pPr>
              <a:lnSpc>
                <a:spcPct val="110000"/>
              </a:lnSpc>
            </a:pPr>
            <a:r>
              <a:rPr lang="en-US" dirty="0"/>
              <a:t>It is a question of fact.</a:t>
            </a:r>
          </a:p>
          <a:p>
            <a:pPr>
              <a:lnSpc>
                <a:spcPct val="110000"/>
              </a:lnSpc>
            </a:pPr>
            <a:r>
              <a:rPr lang="en-US" dirty="0"/>
              <a:t>To an extent a </a:t>
            </a:r>
            <a:r>
              <a:rPr lang="en-US" dirty="0" err="1"/>
              <a:t>discretinary</a:t>
            </a:r>
            <a:r>
              <a:rPr lang="en-US" dirty="0"/>
              <a:t> power.</a:t>
            </a:r>
          </a:p>
          <a:p>
            <a:pPr>
              <a:lnSpc>
                <a:spcPct val="110000"/>
              </a:lnSpc>
            </a:pPr>
            <a:r>
              <a:rPr lang="en-US" dirty="0"/>
              <a:t>Can be challenged before ITAT</a:t>
            </a:r>
          </a:p>
          <a:p>
            <a:pPr>
              <a:lnSpc>
                <a:spcPct val="110000"/>
              </a:lnSpc>
            </a:pPr>
            <a:r>
              <a:rPr lang="en-US" dirty="0"/>
              <a:t>Instances:</a:t>
            </a:r>
          </a:p>
          <a:p>
            <a:pPr marL="82296" indent="0">
              <a:lnSpc>
                <a:spcPct val="110000"/>
              </a:lnSpc>
              <a:buNone/>
            </a:pPr>
            <a:r>
              <a:rPr lang="en-US" dirty="0" smtClean="0"/>
              <a:t>                 - Some </a:t>
            </a:r>
            <a:r>
              <a:rPr lang="en-US" dirty="0"/>
              <a:t>Medical Reasons</a:t>
            </a:r>
          </a:p>
          <a:p>
            <a:pPr marL="82296" indent="0">
              <a:lnSpc>
                <a:spcPct val="110000"/>
              </a:lnSpc>
              <a:buNone/>
            </a:pPr>
            <a:r>
              <a:rPr lang="en-US" dirty="0"/>
              <a:t> </a:t>
            </a:r>
            <a:r>
              <a:rPr lang="en-US" dirty="0" smtClean="0"/>
              <a:t>                - </a:t>
            </a:r>
            <a:r>
              <a:rPr lang="en-US" dirty="0"/>
              <a:t>Fault on the part of CAs / Advocates.</a:t>
            </a:r>
          </a:p>
          <a:p>
            <a:pPr>
              <a:lnSpc>
                <a:spcPct val="110000"/>
              </a:lnSpc>
            </a:pPr>
            <a:r>
              <a:rPr lang="en-US" dirty="0"/>
              <a:t>Prove </a:t>
            </a:r>
            <a:r>
              <a:rPr lang="en-US" dirty="0" err="1"/>
              <a:t>Bonafide</a:t>
            </a:r>
            <a:r>
              <a:rPr lang="en-US" dirty="0"/>
              <a:t>	</a:t>
            </a:r>
            <a:endParaRPr lang="en-US" dirty="0" smtClean="0"/>
          </a:p>
          <a:p>
            <a:pPr>
              <a:lnSpc>
                <a:spcPct val="110000"/>
              </a:lnSpc>
            </a:pPr>
            <a:r>
              <a:rPr lang="en-US" dirty="0" smtClean="0">
                <a:solidFill>
                  <a:srgbClr val="FF0000"/>
                </a:solidFill>
              </a:rPr>
              <a:t>Landmark Cases:</a:t>
            </a:r>
          </a:p>
          <a:p>
            <a:pPr marL="653796" indent="-571500">
              <a:lnSpc>
                <a:spcPct val="110000"/>
              </a:lnSpc>
              <a:buAutoNum type="romanLcPeriod"/>
            </a:pPr>
            <a:r>
              <a:rPr lang="en-US" dirty="0" err="1" smtClean="0"/>
              <a:t>Vedabai</a:t>
            </a:r>
            <a:r>
              <a:rPr lang="en-US" dirty="0" smtClean="0"/>
              <a:t> </a:t>
            </a:r>
            <a:r>
              <a:rPr lang="en-US" dirty="0"/>
              <a:t>alias </a:t>
            </a:r>
            <a:r>
              <a:rPr lang="en-US" dirty="0" err="1"/>
              <a:t>Vaijayanatabai</a:t>
            </a:r>
            <a:r>
              <a:rPr lang="en-US" dirty="0"/>
              <a:t> </a:t>
            </a:r>
            <a:r>
              <a:rPr lang="en-US" dirty="0" err="1"/>
              <a:t>Baburao</a:t>
            </a:r>
            <a:r>
              <a:rPr lang="en-US" dirty="0"/>
              <a:t> </a:t>
            </a:r>
            <a:r>
              <a:rPr lang="en-US" dirty="0" err="1"/>
              <a:t>Patil</a:t>
            </a:r>
            <a:r>
              <a:rPr lang="en-US" dirty="0"/>
              <a:t> Vs. </a:t>
            </a:r>
            <a:r>
              <a:rPr lang="en-US" dirty="0" err="1"/>
              <a:t>Shantaram</a:t>
            </a:r>
            <a:r>
              <a:rPr lang="en-US" dirty="0"/>
              <a:t> </a:t>
            </a:r>
            <a:r>
              <a:rPr lang="en-US" dirty="0" err="1"/>
              <a:t>Banurao</a:t>
            </a:r>
            <a:r>
              <a:rPr lang="en-US" dirty="0"/>
              <a:t> </a:t>
            </a:r>
            <a:r>
              <a:rPr lang="en-US" dirty="0" err="1"/>
              <a:t>Patil</a:t>
            </a:r>
            <a:r>
              <a:rPr lang="en-US" dirty="0"/>
              <a:t> &amp; </a:t>
            </a:r>
            <a:r>
              <a:rPr lang="en-US" dirty="0" err="1"/>
              <a:t>Ors</a:t>
            </a:r>
            <a:r>
              <a:rPr lang="en-US" dirty="0"/>
              <a:t>. (2002) 253 ITR 798 (SC)</a:t>
            </a:r>
            <a:r>
              <a:rPr lang="en-US" dirty="0" smtClean="0"/>
              <a:t>	</a:t>
            </a:r>
          </a:p>
          <a:p>
            <a:pPr marL="653796" indent="-571500">
              <a:lnSpc>
                <a:spcPct val="110000"/>
              </a:lnSpc>
              <a:buAutoNum type="romanLcPeriod"/>
            </a:pPr>
            <a:r>
              <a:rPr lang="en-US" dirty="0"/>
              <a:t> Bharat Auto Center Vs. CIT (2006) 282 ITR 366, the Hon'ble Allahabad High </a:t>
            </a:r>
            <a:endParaRPr lang="en-US" dirty="0" smtClean="0"/>
          </a:p>
          <a:p>
            <a:pPr marL="653796" indent="-571500">
              <a:lnSpc>
                <a:spcPct val="110000"/>
              </a:lnSpc>
              <a:buAutoNum type="romanLcPeriod"/>
            </a:pPr>
            <a:r>
              <a:rPr lang="en-US" dirty="0"/>
              <a:t> </a:t>
            </a:r>
            <a:r>
              <a:rPr lang="en-US" sz="3300" dirty="0"/>
              <a:t>Collector, Land Acquisition &amp; </a:t>
            </a:r>
            <a:r>
              <a:rPr lang="en-US" sz="3300" dirty="0" err="1"/>
              <a:t>Anr</a:t>
            </a:r>
            <a:r>
              <a:rPr lang="en-US" sz="3300" dirty="0"/>
              <a:t>. vs. </a:t>
            </a:r>
            <a:r>
              <a:rPr lang="en-US" sz="3300" dirty="0" err="1"/>
              <a:t>Mst</a:t>
            </a:r>
            <a:r>
              <a:rPr lang="en-US" sz="3300" dirty="0"/>
              <a:t>. </a:t>
            </a:r>
            <a:r>
              <a:rPr lang="en-US" sz="3300" dirty="0" err="1"/>
              <a:t>Katiji</a:t>
            </a:r>
            <a:r>
              <a:rPr lang="en-US" sz="3300" dirty="0"/>
              <a:t> &amp; </a:t>
            </a:r>
            <a:r>
              <a:rPr lang="en-US" sz="3300" dirty="0" err="1"/>
              <a:t>Ors</a:t>
            </a:r>
            <a:r>
              <a:rPr lang="en-US" sz="3300" dirty="0"/>
              <a:t>. (1987) 62 CTR (SC)(</a:t>
            </a:r>
            <a:r>
              <a:rPr lang="en-US" sz="3300" dirty="0" err="1"/>
              <a:t>Syn</a:t>
            </a:r>
            <a:r>
              <a:rPr lang="en-US" sz="3300" dirty="0"/>
              <a:t>) 23 : 1987 (28) ELT 185 (SC)</a:t>
            </a:r>
          </a:p>
          <a:p>
            <a:pPr marL="82296" indent="0">
              <a:buNone/>
            </a:pPr>
            <a:endParaRPr lang="en-US" dirty="0" smtClean="0">
              <a:solidFill>
                <a:srgbClr val="FF0000"/>
              </a:solidFill>
            </a:endParaRPr>
          </a:p>
          <a:p>
            <a:pPr marL="82296" indent="0">
              <a:buNone/>
            </a:pPr>
            <a:endParaRPr lang="en-US" dirty="0"/>
          </a:p>
        </p:txBody>
      </p:sp>
      <p:sp>
        <p:nvSpPr>
          <p:cNvPr id="4" name="Slide Number Placeholder 3"/>
          <p:cNvSpPr>
            <a:spLocks noGrp="1"/>
          </p:cNvSpPr>
          <p:nvPr>
            <p:ph type="sldNum" sz="quarter" idx="12"/>
          </p:nvPr>
        </p:nvSpPr>
        <p:spPr/>
        <p:txBody>
          <a:bodyPr/>
          <a:lstStyle/>
          <a:p>
            <a:fld id="{51FD7001-C29A-40F7-A2E7-AE2F4A64F2F9}" type="slidenum">
              <a:rPr lang="en-US" smtClean="0"/>
              <a:pPr/>
              <a:t>13</a:t>
            </a:fld>
            <a:endParaRPr lang="en-US"/>
          </a:p>
        </p:txBody>
      </p:sp>
    </p:spTree>
    <p:extLst>
      <p:ext uri="{BB962C8B-B14F-4D97-AF65-F5344CB8AC3E}">
        <p14:creationId xmlns:p14="http://schemas.microsoft.com/office/powerpoint/2010/main" val="13353215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GROUNDS OF APPEAL</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230203426"/>
              </p:ext>
            </p:extLst>
          </p:nvPr>
        </p:nvGraphicFramePr>
        <p:xfrm>
          <a:off x="1435608" y="1447800"/>
          <a:ext cx="749808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lide Number Placeholder 4"/>
          <p:cNvSpPr>
            <a:spLocks noGrp="1"/>
          </p:cNvSpPr>
          <p:nvPr>
            <p:ph type="sldNum" sz="quarter" idx="12"/>
          </p:nvPr>
        </p:nvSpPr>
        <p:spPr/>
        <p:txBody>
          <a:bodyPr/>
          <a:lstStyle/>
          <a:p>
            <a:fld id="{51FD7001-C29A-40F7-A2E7-AE2F4A64F2F9}" type="slidenum">
              <a:rPr lang="en-US" smtClean="0"/>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ATTACHMENTS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82213885"/>
              </p:ext>
            </p:extLst>
          </p:nvPr>
        </p:nvGraphicFramePr>
        <p:xfrm>
          <a:off x="1435608" y="1676400"/>
          <a:ext cx="6717792" cy="3429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lide Number Placeholder 4"/>
          <p:cNvSpPr>
            <a:spLocks noGrp="1"/>
          </p:cNvSpPr>
          <p:nvPr>
            <p:ph type="sldNum" sz="quarter" idx="12"/>
          </p:nvPr>
        </p:nvSpPr>
        <p:spPr/>
        <p:txBody>
          <a:bodyPr/>
          <a:lstStyle/>
          <a:p>
            <a:fld id="{51FD7001-C29A-40F7-A2E7-AE2F4A64F2F9}" type="slidenum">
              <a:rPr lang="en-US" smtClean="0"/>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PREPAYMENT OF TAXES</a:t>
            </a:r>
            <a:endParaRPr lang="en-US" dirty="0"/>
          </a:p>
        </p:txBody>
      </p:sp>
      <p:sp>
        <p:nvSpPr>
          <p:cNvPr id="3" name="Content Placeholder 2"/>
          <p:cNvSpPr>
            <a:spLocks noGrp="1"/>
          </p:cNvSpPr>
          <p:nvPr>
            <p:ph idx="1"/>
          </p:nvPr>
        </p:nvSpPr>
        <p:spPr>
          <a:xfrm>
            <a:off x="1435608" y="1524000"/>
            <a:ext cx="7498080" cy="4724400"/>
          </a:xfrm>
        </p:spPr>
        <p:txBody>
          <a:bodyPr>
            <a:normAutofit/>
          </a:bodyPr>
          <a:lstStyle/>
          <a:p>
            <a:pPr algn="ctr">
              <a:buNone/>
            </a:pPr>
            <a:r>
              <a:rPr lang="en-US" sz="2400" b="1" dirty="0" smtClean="0"/>
              <a:t>Section 249(4)</a:t>
            </a:r>
          </a:p>
          <a:p>
            <a:pPr marL="639763" indent="-577850" algn="just">
              <a:buNone/>
            </a:pPr>
            <a:r>
              <a:rPr lang="en-US" sz="2400" dirty="0" smtClean="0"/>
              <a:t>“(4) No appeal under this Chapter shall be admitted unless at the time of filing of the appeal, —</a:t>
            </a:r>
          </a:p>
          <a:p>
            <a:pPr marL="914400" lvl="1" indent="-287338" algn="just">
              <a:buNone/>
            </a:pPr>
            <a:r>
              <a:rPr lang="en-US" sz="2000" dirty="0" smtClean="0"/>
              <a:t>(</a:t>
            </a:r>
            <a:r>
              <a:rPr lang="en-US" sz="2000" i="1" dirty="0" smtClean="0"/>
              <a:t>a</a:t>
            </a:r>
            <a:r>
              <a:rPr lang="en-US" sz="2000" dirty="0" smtClean="0"/>
              <a:t>) where a return has been filed by the assessee, the assessee has paid the tax due on the income returned by him; or</a:t>
            </a:r>
          </a:p>
          <a:p>
            <a:pPr marL="914400" lvl="1" indent="-287338" algn="just">
              <a:buNone/>
            </a:pPr>
            <a:r>
              <a:rPr lang="en-US" sz="2000" dirty="0" smtClean="0"/>
              <a:t>(</a:t>
            </a:r>
            <a:r>
              <a:rPr lang="en-US" sz="2000" i="1" dirty="0" smtClean="0"/>
              <a:t>b</a:t>
            </a:r>
            <a:r>
              <a:rPr lang="en-US" sz="2000" dirty="0" smtClean="0"/>
              <a:t>) where no return has been filed by the assessee, the assessee has paid an amount equal to the amount of advance tax which was payable by him:</a:t>
            </a:r>
          </a:p>
          <a:p>
            <a:pPr marL="639763" lvl="1" indent="-577850" algn="just">
              <a:buNone/>
            </a:pPr>
            <a:r>
              <a:rPr lang="en-US" sz="2000" b="1" dirty="0" smtClean="0"/>
              <a:t>	Provided</a:t>
            </a:r>
            <a:r>
              <a:rPr lang="en-US" sz="2000" dirty="0" smtClean="0"/>
              <a:t> that, in a case falling under clause (</a:t>
            </a:r>
            <a:r>
              <a:rPr lang="en-US" sz="2000" i="1" dirty="0" smtClean="0"/>
              <a:t>b</a:t>
            </a:r>
            <a:r>
              <a:rPr lang="en-US" sz="2000" dirty="0" smtClean="0"/>
              <a:t>) and on an application made by the appellant in this behalf, the Commissioner (Appeals) may, for any good and sufficient reason to be recorded in writing, exempt him from the operation of the provisions of that clause.</a:t>
            </a:r>
            <a:r>
              <a:rPr lang="en-US" sz="2400" dirty="0" smtClean="0"/>
              <a:t>”</a:t>
            </a:r>
            <a:endParaRPr lang="en-US" sz="2000" dirty="0" smtClean="0"/>
          </a:p>
        </p:txBody>
      </p:sp>
      <p:sp>
        <p:nvSpPr>
          <p:cNvPr id="4" name="Slide Number Placeholder 3"/>
          <p:cNvSpPr>
            <a:spLocks noGrp="1"/>
          </p:cNvSpPr>
          <p:nvPr>
            <p:ph type="sldNum" sz="quarter" idx="12"/>
          </p:nvPr>
        </p:nvSpPr>
        <p:spPr/>
        <p:txBody>
          <a:bodyPr/>
          <a:lstStyle/>
          <a:p>
            <a:fld id="{51FD7001-C29A-40F7-A2E7-AE2F4A64F2F9}" type="slidenum">
              <a:rPr lang="en-US" smtClean="0"/>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9200" y="914400"/>
            <a:ext cx="7498080" cy="4800600"/>
          </a:xfrm>
        </p:spPr>
        <p:txBody>
          <a:bodyPr/>
          <a:lstStyle/>
          <a:p>
            <a:pPr algn="just"/>
            <a:r>
              <a:rPr lang="en-US" sz="2000" dirty="0" smtClean="0"/>
              <a:t>CIT(A) has the power to exempt, in cases where no return was filed, for good and sufficient reasons</a:t>
            </a:r>
          </a:p>
          <a:p>
            <a:pPr algn="just"/>
            <a:r>
              <a:rPr lang="en-US" sz="2000" dirty="0" smtClean="0"/>
              <a:t>Consequence - appeal will get dismissed </a:t>
            </a:r>
            <a:r>
              <a:rPr lang="en-US" sz="2000" i="1" dirty="0" smtClean="0"/>
              <a:t>in </a:t>
            </a:r>
            <a:r>
              <a:rPr lang="en-US" sz="2000" i="1" dirty="0" err="1" smtClean="0"/>
              <a:t>limine</a:t>
            </a:r>
            <a:endParaRPr lang="en-US" sz="2000" i="1" dirty="0" smtClean="0"/>
          </a:p>
          <a:p>
            <a:pPr algn="just"/>
            <a:endParaRPr lang="en-US" sz="2000" i="1" dirty="0" smtClean="0"/>
          </a:p>
        </p:txBody>
      </p:sp>
      <p:graphicFrame>
        <p:nvGraphicFramePr>
          <p:cNvPr id="4" name="Diagram 3"/>
          <p:cNvGraphicFramePr/>
          <p:nvPr>
            <p:extLst>
              <p:ext uri="{D42A27DB-BD31-4B8C-83A1-F6EECF244321}">
                <p14:modId xmlns:p14="http://schemas.microsoft.com/office/powerpoint/2010/main" val="2701485128"/>
              </p:ext>
            </p:extLst>
          </p:nvPr>
        </p:nvGraphicFramePr>
        <p:xfrm>
          <a:off x="1447800" y="1803400"/>
          <a:ext cx="73914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lide Number Placeholder 4"/>
          <p:cNvSpPr>
            <a:spLocks noGrp="1"/>
          </p:cNvSpPr>
          <p:nvPr>
            <p:ph type="sldNum" sz="quarter" idx="12"/>
          </p:nvPr>
        </p:nvSpPr>
        <p:spPr/>
        <p:txBody>
          <a:bodyPr/>
          <a:lstStyle/>
          <a:p>
            <a:fld id="{51FD7001-C29A-40F7-A2E7-AE2F4A64F2F9}" type="slidenum">
              <a:rPr lang="en-US" smtClean="0"/>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45168506"/>
              </p:ext>
            </p:extLst>
          </p:nvPr>
        </p:nvGraphicFramePr>
        <p:xfrm>
          <a:off x="1435608" y="1676400"/>
          <a:ext cx="7098792" cy="3581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lide Number Placeholder 4"/>
          <p:cNvSpPr>
            <a:spLocks noGrp="1"/>
          </p:cNvSpPr>
          <p:nvPr>
            <p:ph type="sldNum" sz="quarter" idx="12"/>
          </p:nvPr>
        </p:nvSpPr>
        <p:spPr/>
        <p:txBody>
          <a:bodyPr/>
          <a:lstStyle/>
          <a:p>
            <a:fld id="{51FD7001-C29A-40F7-A2E7-AE2F4A64F2F9}" type="slidenum">
              <a:rPr lang="en-US" smtClean="0"/>
              <a:pPr/>
              <a:t>18</a:t>
            </a:fld>
            <a:endParaRPr lang="en-US"/>
          </a:p>
        </p:txBody>
      </p:sp>
    </p:spTree>
    <p:extLst>
      <p:ext uri="{BB962C8B-B14F-4D97-AF65-F5344CB8AC3E}">
        <p14:creationId xmlns:p14="http://schemas.microsoft.com/office/powerpoint/2010/main" val="40224059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CHALLAN</a:t>
            </a:r>
            <a:endParaRPr lang="en-US" dirty="0"/>
          </a:p>
        </p:txBody>
      </p:sp>
      <p:sp>
        <p:nvSpPr>
          <p:cNvPr id="3" name="Content Placeholder 2"/>
          <p:cNvSpPr>
            <a:spLocks noGrp="1"/>
          </p:cNvSpPr>
          <p:nvPr>
            <p:ph idx="1"/>
          </p:nvPr>
        </p:nvSpPr>
        <p:spPr>
          <a:xfrm>
            <a:off x="1435608" y="1447800"/>
            <a:ext cx="7498080" cy="533400"/>
          </a:xfrm>
        </p:spPr>
        <p:txBody>
          <a:bodyPr>
            <a:normAutofit/>
          </a:bodyPr>
          <a:lstStyle/>
          <a:p>
            <a:pPr>
              <a:buNone/>
            </a:pPr>
            <a:r>
              <a:rPr lang="en-US" sz="2400" dirty="0" smtClean="0"/>
              <a:t>FEE as per Section 249(1)</a:t>
            </a:r>
          </a:p>
          <a:p>
            <a:pPr>
              <a:buNone/>
            </a:pPr>
            <a:endParaRPr lang="en-US" sz="2400" dirty="0" smtClean="0">
              <a:solidFill>
                <a:srgbClr val="FF0000"/>
              </a:solidFill>
            </a:endParaRPr>
          </a:p>
          <a:p>
            <a:pPr>
              <a:buNone/>
            </a:pPr>
            <a:endParaRPr lang="en-US" sz="2400" dirty="0" smtClean="0">
              <a:solidFill>
                <a:srgbClr val="FF0000"/>
              </a:solidFill>
            </a:endParaRPr>
          </a:p>
          <a:p>
            <a:pPr>
              <a:buNone/>
            </a:pPr>
            <a:endParaRPr lang="en-US" sz="2400" dirty="0" smtClean="0">
              <a:solidFill>
                <a:srgbClr val="FF0000"/>
              </a:solidFill>
            </a:endParaRPr>
          </a:p>
          <a:p>
            <a:pPr>
              <a:buNone/>
            </a:pPr>
            <a:endParaRPr lang="en-US" sz="2400" dirty="0" smtClean="0">
              <a:solidFill>
                <a:srgbClr val="FF0000"/>
              </a:solidFill>
            </a:endParaRPr>
          </a:p>
        </p:txBody>
      </p:sp>
      <p:graphicFrame>
        <p:nvGraphicFramePr>
          <p:cNvPr id="4" name="Table 3"/>
          <p:cNvGraphicFramePr>
            <a:graphicFrameLocks noGrp="1"/>
          </p:cNvGraphicFramePr>
          <p:nvPr/>
        </p:nvGraphicFramePr>
        <p:xfrm>
          <a:off x="1828800" y="1981200"/>
          <a:ext cx="6096000" cy="1483360"/>
        </p:xfrm>
        <a:graphic>
          <a:graphicData uri="http://schemas.openxmlformats.org/drawingml/2006/table">
            <a:tbl>
              <a:tblPr firstRow="1" bandRow="1">
                <a:tableStyleId>{5C22544A-7EE6-4342-B048-85BDC9FD1C3A}</a:tableStyleId>
              </a:tblPr>
              <a:tblGrid>
                <a:gridCol w="3048000"/>
                <a:gridCol w="3048000"/>
              </a:tblGrid>
              <a:tr h="370840">
                <a:tc>
                  <a:txBody>
                    <a:bodyPr/>
                    <a:lstStyle/>
                    <a:p>
                      <a:pPr algn="ctr"/>
                      <a:r>
                        <a:rPr lang="en-US" sz="1800" dirty="0" smtClean="0">
                          <a:solidFill>
                            <a:schemeClr val="tx1"/>
                          </a:solidFill>
                        </a:rPr>
                        <a:t>ASSESSED INCOME</a:t>
                      </a:r>
                      <a:endParaRPr lang="en-US" dirty="0">
                        <a:solidFill>
                          <a:schemeClr val="tx1"/>
                        </a:solidFill>
                      </a:endParaRPr>
                    </a:p>
                  </a:txBody>
                  <a:tcPr/>
                </a:tc>
                <a:tc>
                  <a:txBody>
                    <a:bodyPr/>
                    <a:lstStyle/>
                    <a:p>
                      <a:pPr algn="ctr"/>
                      <a:r>
                        <a:rPr lang="en-US" dirty="0" smtClean="0">
                          <a:solidFill>
                            <a:schemeClr val="tx1"/>
                          </a:solidFill>
                        </a:rPr>
                        <a:t>FEE</a:t>
                      </a:r>
                      <a:endParaRPr lang="en-US" dirty="0">
                        <a:solidFill>
                          <a:schemeClr val="tx1"/>
                        </a:solidFill>
                      </a:endParaRPr>
                    </a:p>
                  </a:txBody>
                  <a:tcPr/>
                </a:tc>
              </a:tr>
              <a:tr h="370840">
                <a:tc>
                  <a:txBody>
                    <a:bodyPr/>
                    <a:lstStyle/>
                    <a:p>
                      <a:pPr algn="ctr"/>
                      <a:r>
                        <a:rPr lang="en-US" dirty="0" err="1" smtClean="0"/>
                        <a:t>Upto</a:t>
                      </a:r>
                      <a:r>
                        <a:rPr lang="en-US" dirty="0" smtClean="0"/>
                        <a:t> 1 </a:t>
                      </a:r>
                      <a:r>
                        <a:rPr lang="en-US" dirty="0" err="1" smtClean="0"/>
                        <a:t>Lakh</a:t>
                      </a:r>
                      <a:endParaRPr lang="en-US" dirty="0"/>
                    </a:p>
                  </a:txBody>
                  <a:tcPr/>
                </a:tc>
                <a:tc>
                  <a:txBody>
                    <a:bodyPr/>
                    <a:lstStyle/>
                    <a:p>
                      <a:pPr algn="ctr"/>
                      <a:r>
                        <a:rPr lang="en-US" dirty="0" smtClean="0"/>
                        <a:t>250</a:t>
                      </a:r>
                      <a:endParaRPr lang="en-US" dirty="0"/>
                    </a:p>
                  </a:txBody>
                  <a:tcPr/>
                </a:tc>
              </a:tr>
              <a:tr h="370840">
                <a:tc>
                  <a:txBody>
                    <a:bodyPr/>
                    <a:lstStyle/>
                    <a:p>
                      <a:pPr algn="ctr"/>
                      <a:r>
                        <a:rPr lang="en-US" dirty="0" smtClean="0"/>
                        <a:t>1 </a:t>
                      </a:r>
                      <a:r>
                        <a:rPr lang="en-US" dirty="0" err="1" smtClean="0"/>
                        <a:t>Lakh</a:t>
                      </a:r>
                      <a:r>
                        <a:rPr lang="en-US" dirty="0" smtClean="0"/>
                        <a:t> to 2 </a:t>
                      </a:r>
                      <a:r>
                        <a:rPr lang="en-US" dirty="0" err="1" smtClean="0"/>
                        <a:t>Lakh</a:t>
                      </a:r>
                      <a:endParaRPr lang="en-US" dirty="0"/>
                    </a:p>
                  </a:txBody>
                  <a:tcPr/>
                </a:tc>
                <a:tc>
                  <a:txBody>
                    <a:bodyPr/>
                    <a:lstStyle/>
                    <a:p>
                      <a:pPr algn="ctr"/>
                      <a:r>
                        <a:rPr lang="en-US" dirty="0" smtClean="0"/>
                        <a:t>500</a:t>
                      </a:r>
                      <a:endParaRPr lang="en-US" dirty="0"/>
                    </a:p>
                  </a:txBody>
                  <a:tcPr/>
                </a:tc>
              </a:tr>
              <a:tr h="370840">
                <a:tc>
                  <a:txBody>
                    <a:bodyPr/>
                    <a:lstStyle/>
                    <a:p>
                      <a:pPr algn="ctr"/>
                      <a:r>
                        <a:rPr lang="en-US" dirty="0" smtClean="0"/>
                        <a:t>More than</a:t>
                      </a:r>
                      <a:r>
                        <a:rPr lang="en-US" baseline="0" dirty="0" smtClean="0"/>
                        <a:t> 2 </a:t>
                      </a:r>
                      <a:r>
                        <a:rPr lang="en-US" baseline="0" dirty="0" err="1" smtClean="0"/>
                        <a:t>Lakh</a:t>
                      </a:r>
                      <a:endParaRPr lang="en-US" dirty="0"/>
                    </a:p>
                  </a:txBody>
                  <a:tcPr/>
                </a:tc>
                <a:tc>
                  <a:txBody>
                    <a:bodyPr/>
                    <a:lstStyle/>
                    <a:p>
                      <a:pPr algn="ctr"/>
                      <a:r>
                        <a:rPr lang="en-US" dirty="0" smtClean="0"/>
                        <a:t>1,000</a:t>
                      </a:r>
                      <a:endParaRPr lang="en-US" dirty="0"/>
                    </a:p>
                  </a:txBody>
                  <a:tcPr/>
                </a:tc>
              </a:tr>
            </a:tbl>
          </a:graphicData>
        </a:graphic>
      </p:graphicFrame>
      <p:sp>
        <p:nvSpPr>
          <p:cNvPr id="5" name="Slide Number Placeholder 4"/>
          <p:cNvSpPr>
            <a:spLocks noGrp="1"/>
          </p:cNvSpPr>
          <p:nvPr>
            <p:ph type="sldNum" sz="quarter" idx="12"/>
          </p:nvPr>
        </p:nvSpPr>
        <p:spPr/>
        <p:txBody>
          <a:bodyPr/>
          <a:lstStyle/>
          <a:p>
            <a:fld id="{51FD7001-C29A-40F7-A2E7-AE2F4A64F2F9}" type="slidenum">
              <a:rPr lang="en-US" smtClean="0"/>
              <a:pPr/>
              <a:t>19</a:t>
            </a:fld>
            <a:endParaRPr lang="en-US"/>
          </a:p>
        </p:txBody>
      </p:sp>
      <p:sp>
        <p:nvSpPr>
          <p:cNvPr id="6" name="Rectangle 5"/>
          <p:cNvSpPr/>
          <p:nvPr/>
        </p:nvSpPr>
        <p:spPr>
          <a:xfrm>
            <a:off x="1524000" y="3657600"/>
            <a:ext cx="7620000" cy="2616101"/>
          </a:xfrm>
          <a:prstGeom prst="rect">
            <a:avLst/>
          </a:prstGeom>
        </p:spPr>
        <p:txBody>
          <a:bodyPr wrap="square">
            <a:spAutoFit/>
          </a:bodyPr>
          <a:lstStyle/>
          <a:p>
            <a:r>
              <a:rPr lang="en-US" sz="1600" dirty="0" err="1" smtClean="0"/>
              <a:t>Challan</a:t>
            </a:r>
            <a:r>
              <a:rPr lang="en-US" sz="1600" dirty="0" smtClean="0"/>
              <a:t> </a:t>
            </a:r>
            <a:r>
              <a:rPr lang="en-US" sz="1600" dirty="0"/>
              <a:t>towards appeal fee as under for relevant AY for which appeal is to filed.</a:t>
            </a:r>
          </a:p>
          <a:p>
            <a:endParaRPr lang="en-US" sz="1600" dirty="0" smtClean="0"/>
          </a:p>
          <a:p>
            <a:r>
              <a:rPr lang="en-US" sz="1600" dirty="0" smtClean="0"/>
              <a:t>Tax </a:t>
            </a:r>
            <a:r>
              <a:rPr lang="en-US" sz="1600" dirty="0"/>
              <a:t>Applicable </a:t>
            </a:r>
            <a:r>
              <a:rPr lang="en-US" sz="1600" dirty="0" smtClean="0"/>
              <a:t>	</a:t>
            </a:r>
            <a:r>
              <a:rPr lang="en-US" sz="1600" b="1" dirty="0" smtClean="0"/>
              <a:t>- (0021) Income-tax On Other Than Companies</a:t>
            </a:r>
          </a:p>
          <a:p>
            <a:pPr marL="82296" lvl="8" indent="0">
              <a:spcBef>
                <a:spcPts val="600"/>
              </a:spcBef>
              <a:buClr>
                <a:schemeClr val="accent1"/>
              </a:buClr>
              <a:buSzPct val="80000"/>
              <a:buNone/>
            </a:pPr>
            <a:r>
              <a:rPr lang="en-US" sz="1600" b="1" dirty="0" smtClean="0"/>
              <a:t> 	     	- (0020) Income-tax On Companies</a:t>
            </a:r>
          </a:p>
          <a:p>
            <a:pPr marL="82296" lvl="8" indent="0">
              <a:spcBef>
                <a:spcPts val="600"/>
              </a:spcBef>
              <a:buClr>
                <a:schemeClr val="accent1"/>
              </a:buClr>
              <a:buSzPct val="80000"/>
              <a:buNone/>
            </a:pPr>
            <a:endParaRPr lang="en-US" sz="1000" dirty="0"/>
          </a:p>
          <a:p>
            <a:r>
              <a:rPr lang="en-US" sz="1600" dirty="0"/>
              <a:t> </a:t>
            </a:r>
            <a:r>
              <a:rPr lang="en-US" sz="1600" dirty="0" smtClean="0"/>
              <a:t>Type</a:t>
            </a:r>
            <a:r>
              <a:rPr lang="en-US" sz="1600" dirty="0"/>
              <a:t> of Payment </a:t>
            </a:r>
            <a:r>
              <a:rPr lang="en-US" sz="1600" dirty="0" smtClean="0"/>
              <a:t>	-</a:t>
            </a:r>
            <a:r>
              <a:rPr lang="en-US" sz="1600" dirty="0"/>
              <a:t> </a:t>
            </a:r>
            <a:r>
              <a:rPr lang="en-US" sz="1600" b="1" dirty="0"/>
              <a:t>Self Assessment Tax (300)</a:t>
            </a:r>
          </a:p>
          <a:p>
            <a:endParaRPr lang="en-US" sz="1600" dirty="0"/>
          </a:p>
          <a:p>
            <a:r>
              <a:rPr lang="en-US" sz="1600" dirty="0"/>
              <a:t> </a:t>
            </a:r>
            <a:r>
              <a:rPr lang="en-US" sz="1600" dirty="0" smtClean="0"/>
              <a:t>Details</a:t>
            </a:r>
            <a:r>
              <a:rPr lang="en-US" sz="1600" dirty="0"/>
              <a:t> of Payment </a:t>
            </a:r>
            <a:r>
              <a:rPr lang="en-US" sz="1600" dirty="0" smtClean="0"/>
              <a:t>	-</a:t>
            </a:r>
            <a:r>
              <a:rPr lang="en-US" sz="1600" dirty="0"/>
              <a:t> </a:t>
            </a:r>
            <a:r>
              <a:rPr lang="en-US" sz="1600" b="1" dirty="0"/>
              <a:t>Others</a:t>
            </a:r>
            <a:r>
              <a:rPr lang="en-US" sz="1600" dirty="0"/>
              <a:t> (Not </a:t>
            </a:r>
            <a:r>
              <a:rPr lang="en-US" sz="1600" dirty="0" smtClean="0"/>
              <a:t>Income </a:t>
            </a:r>
            <a:r>
              <a:rPr lang="en-US" sz="1600" dirty="0"/>
              <a:t>Tax</a:t>
            </a:r>
            <a:r>
              <a:rPr lang="en-US" sz="1600" dirty="0" smtClean="0"/>
              <a:t>)</a:t>
            </a:r>
          </a:p>
          <a:p>
            <a:r>
              <a:rPr lang="en-US" sz="1600" dirty="0" smtClean="0"/>
              <a:t> </a:t>
            </a:r>
            <a:r>
              <a:rPr lang="en-US" sz="1600" i="1" dirty="0" smtClean="0"/>
              <a:t>(where amount to be filed </a:t>
            </a:r>
          </a:p>
          <a:p>
            <a:r>
              <a:rPr lang="en-US" sz="1600" i="1" dirty="0" smtClean="0"/>
              <a:t>  in net banking site)</a:t>
            </a:r>
            <a:endParaRPr lang="en-US" sz="1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CIT(A)</a:t>
            </a:r>
            <a:endParaRPr lang="en-US" dirty="0"/>
          </a:p>
        </p:txBody>
      </p:sp>
      <p:graphicFrame>
        <p:nvGraphicFramePr>
          <p:cNvPr id="5" name="Content Placeholder 4"/>
          <p:cNvGraphicFramePr>
            <a:graphicFrameLocks noGrp="1"/>
          </p:cNvGraphicFramePr>
          <p:nvPr>
            <p:ph idx="1"/>
          </p:nvPr>
        </p:nvGraphicFramePr>
        <p:xfrm>
          <a:off x="1435608" y="1447800"/>
          <a:ext cx="749808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Slide Number Placeholder 5"/>
          <p:cNvSpPr>
            <a:spLocks noGrp="1"/>
          </p:cNvSpPr>
          <p:nvPr>
            <p:ph type="sldNum" sz="quarter" idx="12"/>
          </p:nvPr>
        </p:nvSpPr>
        <p:spPr/>
        <p:txBody>
          <a:bodyPr/>
          <a:lstStyle/>
          <a:p>
            <a:fld id="{51FD7001-C29A-40F7-A2E7-AE2F4A64F2F9}" type="slidenum">
              <a:rPr lang="en-US" smtClean="0"/>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VERIFIED/SIGNED</a:t>
            </a:r>
            <a:endParaRPr lang="en-US" dirty="0"/>
          </a:p>
        </p:txBody>
      </p:sp>
      <p:sp>
        <p:nvSpPr>
          <p:cNvPr id="3" name="Content Placeholder 2"/>
          <p:cNvSpPr>
            <a:spLocks noGrp="1"/>
          </p:cNvSpPr>
          <p:nvPr>
            <p:ph idx="1"/>
          </p:nvPr>
        </p:nvSpPr>
        <p:spPr>
          <a:xfrm>
            <a:off x="1435608" y="1447800"/>
            <a:ext cx="7098792" cy="4800600"/>
          </a:xfrm>
        </p:spPr>
        <p:txBody>
          <a:bodyPr>
            <a:normAutofit/>
          </a:bodyPr>
          <a:lstStyle/>
          <a:p>
            <a:r>
              <a:rPr lang="en-US" sz="2400" dirty="0" smtClean="0"/>
              <a:t>Who can sign an appeal</a:t>
            </a:r>
          </a:p>
          <a:p>
            <a:r>
              <a:rPr lang="en-US" sz="2400" dirty="0" smtClean="0"/>
              <a:t>PROVISIONS – </a:t>
            </a:r>
          </a:p>
          <a:p>
            <a:r>
              <a:rPr lang="en-US" sz="2400" dirty="0" smtClean="0"/>
              <a:t>Sec 249(1)</a:t>
            </a:r>
          </a:p>
          <a:p>
            <a:pPr lvl="1"/>
            <a:r>
              <a:rPr lang="en-US" sz="2000" i="1" dirty="0" smtClean="0"/>
              <a:t>“shall be verified in prescribed manner”</a:t>
            </a:r>
          </a:p>
          <a:p>
            <a:r>
              <a:rPr lang="en-US" sz="2400" dirty="0" smtClean="0"/>
              <a:t>Rule 45</a:t>
            </a:r>
          </a:p>
          <a:p>
            <a:pPr lvl="1"/>
            <a:r>
              <a:rPr lang="en-US" sz="2000" i="1" dirty="0" smtClean="0"/>
              <a:t>“(3) The form of appeal referred to in sub-rule (1), shall be verified by the person who is authorised to verify the return of income under section 140 of the Act, as applicable to the assessee.”</a:t>
            </a:r>
            <a:r>
              <a:rPr lang="en-US" sz="2000" dirty="0" smtClean="0">
                <a:solidFill>
                  <a:srgbClr val="FF0000"/>
                </a:solidFill>
              </a:rPr>
              <a:t/>
            </a:r>
            <a:br>
              <a:rPr lang="en-US" sz="2000" dirty="0" smtClean="0">
                <a:solidFill>
                  <a:srgbClr val="FF0000"/>
                </a:solidFill>
              </a:rPr>
            </a:br>
            <a:endParaRPr lang="en-US" sz="2000" dirty="0">
              <a:solidFill>
                <a:srgbClr val="FF0000"/>
              </a:solidFill>
            </a:endParaRPr>
          </a:p>
        </p:txBody>
      </p:sp>
      <p:sp>
        <p:nvSpPr>
          <p:cNvPr id="4" name="Slide Number Placeholder 3"/>
          <p:cNvSpPr>
            <a:spLocks noGrp="1"/>
          </p:cNvSpPr>
          <p:nvPr>
            <p:ph type="sldNum" sz="quarter" idx="12"/>
          </p:nvPr>
        </p:nvSpPr>
        <p:spPr/>
        <p:txBody>
          <a:bodyPr/>
          <a:lstStyle/>
          <a:p>
            <a:fld id="{51FD7001-C29A-40F7-A2E7-AE2F4A64F2F9}" type="slidenum">
              <a:rPr lang="en-US" smtClean="0"/>
              <a:pPr/>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Section 140</a:t>
            </a:r>
            <a:endParaRPr lang="en-US" dirty="0"/>
          </a:p>
        </p:txBody>
      </p:sp>
      <p:sp>
        <p:nvSpPr>
          <p:cNvPr id="3" name="Content Placeholder 2"/>
          <p:cNvSpPr>
            <a:spLocks noGrp="1"/>
          </p:cNvSpPr>
          <p:nvPr>
            <p:ph idx="1"/>
          </p:nvPr>
        </p:nvSpPr>
        <p:spPr>
          <a:xfrm>
            <a:off x="1435608" y="1447800"/>
            <a:ext cx="7327392" cy="4955203"/>
          </a:xfrm>
        </p:spPr>
        <p:txBody>
          <a:bodyPr wrap="square">
            <a:spAutoFit/>
          </a:bodyPr>
          <a:lstStyle/>
          <a:p>
            <a:pPr algn="just">
              <a:buNone/>
            </a:pPr>
            <a:r>
              <a:rPr lang="en-US" sz="1400" b="1" i="1" dirty="0" smtClean="0"/>
              <a:t>“Return by whom to be verified</a:t>
            </a:r>
            <a:endParaRPr lang="en-US" sz="1400" dirty="0" smtClean="0"/>
          </a:p>
          <a:p>
            <a:pPr algn="just">
              <a:buNone/>
            </a:pPr>
            <a:r>
              <a:rPr lang="en-US" sz="1400" b="1" i="1" dirty="0" smtClean="0"/>
              <a:t>140.</a:t>
            </a:r>
            <a:r>
              <a:rPr lang="en-US" sz="1400" i="1" dirty="0" smtClean="0"/>
              <a:t> The return under  section 139 shall be verified—</a:t>
            </a:r>
            <a:endParaRPr lang="en-US" sz="1400" dirty="0" smtClean="0"/>
          </a:p>
          <a:p>
            <a:pPr algn="just">
              <a:buNone/>
            </a:pPr>
            <a:r>
              <a:rPr lang="en-US" sz="1400" i="1" dirty="0" smtClean="0"/>
              <a:t>(a) in the case of an individual,—</a:t>
            </a:r>
            <a:endParaRPr lang="en-US" sz="1400" dirty="0" smtClean="0"/>
          </a:p>
          <a:p>
            <a:pPr algn="just">
              <a:buNone/>
            </a:pPr>
            <a:r>
              <a:rPr lang="en-US" sz="1400" i="1" dirty="0" smtClean="0"/>
              <a:t>(</a:t>
            </a:r>
            <a:r>
              <a:rPr lang="en-US" sz="1400" i="1" dirty="0" err="1" smtClean="0"/>
              <a:t>i</a:t>
            </a:r>
            <a:r>
              <a:rPr lang="en-US" sz="1400" i="1" dirty="0" smtClean="0"/>
              <a:t>) by the individual himself;</a:t>
            </a:r>
            <a:endParaRPr lang="en-US" sz="1400" dirty="0" smtClean="0"/>
          </a:p>
          <a:p>
            <a:pPr algn="just">
              <a:buNone/>
            </a:pPr>
            <a:r>
              <a:rPr lang="en-US" sz="1400" i="1" dirty="0" smtClean="0"/>
              <a:t>(ii) where he is absent from India, by the individual himself or by some person duly </a:t>
            </a:r>
            <a:r>
              <a:rPr lang="en-US" sz="1400" i="1" dirty="0" err="1" smtClean="0"/>
              <a:t>authorised</a:t>
            </a:r>
            <a:r>
              <a:rPr lang="en-US" sz="1400" i="1" dirty="0" smtClean="0"/>
              <a:t> by him in this behalf;</a:t>
            </a:r>
            <a:endParaRPr lang="en-US" sz="1400" dirty="0" smtClean="0"/>
          </a:p>
          <a:p>
            <a:pPr algn="just">
              <a:buNone/>
            </a:pPr>
            <a:r>
              <a:rPr lang="en-US" sz="1400" i="1" dirty="0" smtClean="0"/>
              <a:t>(iii) where he is mentally incapacitated from attending to his affairs, by his guardian or any other person competent to act on his behalf; and</a:t>
            </a:r>
            <a:endParaRPr lang="en-US" sz="1400" dirty="0" smtClean="0"/>
          </a:p>
          <a:p>
            <a:pPr algn="just">
              <a:buNone/>
            </a:pPr>
            <a:r>
              <a:rPr lang="en-US" sz="1400" i="1" dirty="0" smtClean="0"/>
              <a:t>(iv) where, for any other reason, it is not possible for the individual to verify the return, by any person duly </a:t>
            </a:r>
            <a:r>
              <a:rPr lang="en-US" sz="1400" i="1" dirty="0" err="1" smtClean="0"/>
              <a:t>authorised</a:t>
            </a:r>
            <a:r>
              <a:rPr lang="en-US" sz="1400" i="1" dirty="0" smtClean="0"/>
              <a:t> by him in this behalf:</a:t>
            </a:r>
            <a:endParaRPr lang="en-US" sz="1400" dirty="0" smtClean="0"/>
          </a:p>
          <a:p>
            <a:pPr algn="just">
              <a:buNone/>
            </a:pPr>
            <a:r>
              <a:rPr lang="en-US" sz="1400" b="1" i="1" dirty="0" smtClean="0"/>
              <a:t>Provided</a:t>
            </a:r>
            <a:r>
              <a:rPr lang="en-US" sz="1400" i="1" dirty="0" smtClean="0"/>
              <a:t> that in a case referred to in sub-clause (ii) or sub-clause (iv), the person </a:t>
            </a:r>
            <a:r>
              <a:rPr lang="en-US" sz="1400" i="1" baseline="30000" dirty="0" smtClean="0"/>
              <a:t> </a:t>
            </a:r>
            <a:r>
              <a:rPr lang="en-US" sz="1400" i="1" dirty="0" smtClean="0"/>
              <a:t>verifying the return holds a valid power of attorney from the individual to do so, which shall be attached to the return</a:t>
            </a:r>
            <a:endParaRPr lang="en-US" sz="1400" dirty="0" smtClean="0"/>
          </a:p>
          <a:p>
            <a:pPr algn="just">
              <a:buNone/>
            </a:pPr>
            <a:r>
              <a:rPr lang="en-US" sz="1400" i="1" dirty="0" smtClean="0"/>
              <a:t>(b) in the case of a Hindu undivided family, by the </a:t>
            </a:r>
            <a:r>
              <a:rPr lang="en-US" sz="1400" i="1" dirty="0" err="1" smtClean="0"/>
              <a:t>karta</a:t>
            </a:r>
            <a:r>
              <a:rPr lang="en-US" sz="1400" i="1" dirty="0" smtClean="0"/>
              <a:t>, and, where the </a:t>
            </a:r>
            <a:r>
              <a:rPr lang="en-US" sz="1400" i="1" dirty="0" err="1" smtClean="0"/>
              <a:t>karta</a:t>
            </a:r>
            <a:r>
              <a:rPr lang="en-US" sz="1400" i="1" dirty="0" smtClean="0"/>
              <a:t> is absent from India or is mentally incapacitated from attending to his affairs, by any other adult member of such family;</a:t>
            </a:r>
            <a:endParaRPr lang="en-US" sz="1400" dirty="0" smtClean="0"/>
          </a:p>
          <a:p>
            <a:pPr algn="just">
              <a:buNone/>
            </a:pPr>
            <a:r>
              <a:rPr lang="en-US" sz="1400" i="1" dirty="0" smtClean="0"/>
              <a:t>(c) in the case of a company, by the managing director thereof, or where for any unavoidable reason such managing director is not able to verify the return, or where there is no managing director, by any director thereof :</a:t>
            </a:r>
          </a:p>
          <a:p>
            <a:pPr algn="just">
              <a:buNone/>
            </a:pPr>
            <a:r>
              <a:rPr lang="en-US" sz="1400" b="1" i="1" dirty="0" smtClean="0"/>
              <a:t>Provided</a:t>
            </a:r>
            <a:r>
              <a:rPr lang="en-US" sz="1400" i="1" dirty="0" smtClean="0"/>
              <a:t> that where the company is not resident in India, the return may be verified by a person who holds a valid power of attorney from such company to do so, which shall be attached to the return:</a:t>
            </a:r>
            <a:endParaRPr lang="en-US" sz="1400" dirty="0" smtClean="0"/>
          </a:p>
        </p:txBody>
      </p:sp>
      <p:sp>
        <p:nvSpPr>
          <p:cNvPr id="4" name="Slide Number Placeholder 3"/>
          <p:cNvSpPr>
            <a:spLocks noGrp="1"/>
          </p:cNvSpPr>
          <p:nvPr>
            <p:ph type="sldNum" sz="quarter" idx="12"/>
          </p:nvPr>
        </p:nvSpPr>
        <p:spPr/>
        <p:txBody>
          <a:bodyPr/>
          <a:lstStyle/>
          <a:p>
            <a:fld id="{51FD7001-C29A-40F7-A2E7-AE2F4A64F2F9}" type="slidenum">
              <a:rPr lang="en-US" smtClean="0"/>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Section 140</a:t>
            </a:r>
            <a:endParaRPr lang="en-US" dirty="0"/>
          </a:p>
        </p:txBody>
      </p:sp>
      <p:sp>
        <p:nvSpPr>
          <p:cNvPr id="3" name="Content Placeholder 2"/>
          <p:cNvSpPr>
            <a:spLocks noGrp="1"/>
          </p:cNvSpPr>
          <p:nvPr>
            <p:ph idx="1"/>
          </p:nvPr>
        </p:nvSpPr>
        <p:spPr>
          <a:xfrm>
            <a:off x="1435608" y="1447800"/>
            <a:ext cx="7022592" cy="4800600"/>
          </a:xfrm>
        </p:spPr>
        <p:txBody>
          <a:bodyPr>
            <a:noAutofit/>
          </a:bodyPr>
          <a:lstStyle/>
          <a:p>
            <a:pPr algn="just">
              <a:buNone/>
            </a:pPr>
            <a:r>
              <a:rPr lang="en-US" sz="1400" b="1" i="1" dirty="0" smtClean="0"/>
              <a:t>Provided further</a:t>
            </a:r>
            <a:r>
              <a:rPr lang="en-US" sz="1400" i="1" dirty="0" smtClean="0"/>
              <a:t> that,—</a:t>
            </a:r>
            <a:endParaRPr lang="en-US" sz="1400" dirty="0" smtClean="0"/>
          </a:p>
          <a:p>
            <a:pPr algn="just">
              <a:buNone/>
            </a:pPr>
            <a:r>
              <a:rPr lang="en-US" sz="1400" i="1" dirty="0" smtClean="0"/>
              <a:t>(a) where the company is being wound up, whether under the orders of a court or otherwise, or where any person has been appointed as the receiver of any assets of the company, the return shall be verified by the liquidator referred to in sub-section (1) of section 178;</a:t>
            </a:r>
            <a:endParaRPr lang="en-US" sz="1400" dirty="0" smtClean="0"/>
          </a:p>
          <a:p>
            <a:pPr algn="just">
              <a:buNone/>
            </a:pPr>
            <a:r>
              <a:rPr lang="en-US" sz="1400" i="1" dirty="0" smtClean="0"/>
              <a:t>(b) where the management of the company has been taken over by the Central Government or any State Government under any law, the return of the company shall be verified] by the principal officer thereof;</a:t>
            </a:r>
            <a:endParaRPr lang="en-US" sz="1400" dirty="0" smtClean="0"/>
          </a:p>
          <a:p>
            <a:pPr algn="just">
              <a:buNone/>
            </a:pPr>
            <a:r>
              <a:rPr lang="en-US" sz="1400" i="1" dirty="0" smtClean="0"/>
              <a:t>(cc) in the case of a firm, by the managing partner thereof, or where for any unavoidable reason such managing partner is not able to verify the return, or where there is no managing partner as such, by any partner thereof, not being a minor;</a:t>
            </a:r>
            <a:endParaRPr lang="en-US" sz="1400" dirty="0" smtClean="0"/>
          </a:p>
          <a:p>
            <a:pPr algn="just">
              <a:buNone/>
            </a:pPr>
            <a:r>
              <a:rPr lang="en-US" sz="1400" i="1" dirty="0" smtClean="0"/>
              <a:t>(</a:t>
            </a:r>
            <a:r>
              <a:rPr lang="en-US" sz="1400" i="1" dirty="0" err="1" smtClean="0"/>
              <a:t>cd</a:t>
            </a:r>
            <a:r>
              <a:rPr lang="en-US" sz="1400" i="1" dirty="0" smtClean="0"/>
              <a:t>) in the case of a limited liability partnership, by the designated partner thereof, or where for any unavoidable reason such designated partner is not able to verify the return, or where there is no designated partner as such, by any partner thereof.</a:t>
            </a:r>
            <a:endParaRPr lang="en-US" sz="1400" dirty="0" smtClean="0"/>
          </a:p>
          <a:p>
            <a:pPr algn="just">
              <a:buNone/>
            </a:pPr>
            <a:r>
              <a:rPr lang="en-US" sz="1400" i="1" dirty="0" smtClean="0"/>
              <a:t>(d) in the case of a local authority, by the principal officer thereof;</a:t>
            </a:r>
            <a:endParaRPr lang="en-US" sz="1400" dirty="0" smtClean="0"/>
          </a:p>
          <a:p>
            <a:pPr algn="just">
              <a:buNone/>
            </a:pPr>
            <a:r>
              <a:rPr lang="en-US" sz="1400" i="1" dirty="0" smtClean="0"/>
              <a:t>(</a:t>
            </a:r>
            <a:r>
              <a:rPr lang="en-US" sz="1400" i="1" dirty="0" err="1" smtClean="0"/>
              <a:t>dd</a:t>
            </a:r>
            <a:r>
              <a:rPr lang="en-US" sz="1400" i="1" dirty="0" smtClean="0"/>
              <a:t>) in the case of a political party referred to in sub-section (4B) of section 139, by the chief executive officer of such party (whether such chief executive officer is known as secretary or by any other designation);</a:t>
            </a:r>
            <a:endParaRPr lang="en-US" sz="1400" dirty="0" smtClean="0"/>
          </a:p>
          <a:p>
            <a:pPr algn="just">
              <a:buNone/>
            </a:pPr>
            <a:r>
              <a:rPr lang="en-US" sz="1400" i="1" dirty="0" smtClean="0"/>
              <a:t>(e) in the case of any other association, by any member of the association or the principal officer thereof; and</a:t>
            </a:r>
            <a:endParaRPr lang="en-US" sz="1400" dirty="0" smtClean="0"/>
          </a:p>
          <a:p>
            <a:pPr algn="just">
              <a:buNone/>
            </a:pPr>
            <a:r>
              <a:rPr lang="en-US" sz="1400" i="1" dirty="0" smtClean="0"/>
              <a:t>(f) in the case of any other person, by that person or by some person competent to act on his behalf”</a:t>
            </a:r>
            <a:endParaRPr lang="en-US" sz="1400" dirty="0"/>
          </a:p>
        </p:txBody>
      </p:sp>
      <p:sp>
        <p:nvSpPr>
          <p:cNvPr id="4" name="Slide Number Placeholder 3"/>
          <p:cNvSpPr>
            <a:spLocks noGrp="1"/>
          </p:cNvSpPr>
          <p:nvPr>
            <p:ph type="sldNum" sz="quarter" idx="12"/>
          </p:nvPr>
        </p:nvSpPr>
        <p:spPr/>
        <p:txBody>
          <a:bodyPr/>
          <a:lstStyle/>
          <a:p>
            <a:fld id="{51FD7001-C29A-40F7-A2E7-AE2F4A64F2F9}" type="slidenum">
              <a:rPr lang="en-US" smtClean="0"/>
              <a:pPr/>
              <a:t>22</a:t>
            </a:fld>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400" dirty="0"/>
              <a:t>Cases for return </a:t>
            </a:r>
            <a:r>
              <a:rPr lang="en-US" sz="4400" dirty="0" smtClean="0"/>
              <a:t>signing- </a:t>
            </a:r>
            <a:r>
              <a:rPr lang="en-US" sz="4400" dirty="0"/>
              <a:t>section 140</a:t>
            </a:r>
            <a:br>
              <a:rPr lang="en-US" sz="4400" dirty="0"/>
            </a:br>
            <a:endParaRPr lang="en-US" dirty="0"/>
          </a:p>
        </p:txBody>
      </p:sp>
      <p:sp>
        <p:nvSpPr>
          <p:cNvPr id="3" name="Content Placeholder 2"/>
          <p:cNvSpPr>
            <a:spLocks noGrp="1"/>
          </p:cNvSpPr>
          <p:nvPr>
            <p:ph idx="1"/>
          </p:nvPr>
        </p:nvSpPr>
        <p:spPr>
          <a:xfrm>
            <a:off x="1143000" y="1447800"/>
            <a:ext cx="8001000" cy="4800600"/>
          </a:xfrm>
        </p:spPr>
        <p:txBody>
          <a:bodyPr>
            <a:normAutofit/>
          </a:bodyPr>
          <a:lstStyle/>
          <a:p>
            <a:pPr marL="82296" indent="0">
              <a:buNone/>
            </a:pPr>
            <a:r>
              <a:rPr lang="en-US" sz="2400" dirty="0" smtClean="0"/>
              <a:t>It is a curable defect- does not make return invalid.</a:t>
            </a:r>
          </a:p>
          <a:p>
            <a:pPr marL="82296" indent="0">
              <a:buNone/>
            </a:pPr>
            <a:endParaRPr lang="en-US" sz="2400" dirty="0" smtClean="0"/>
          </a:p>
          <a:p>
            <a:pPr>
              <a:buFontTx/>
              <a:buChar char="-"/>
            </a:pPr>
            <a:r>
              <a:rPr lang="en-US" sz="2400" b="1" dirty="0" smtClean="0"/>
              <a:t>Hind </a:t>
            </a:r>
            <a:r>
              <a:rPr lang="en-US" sz="2400" b="1" dirty="0" err="1" smtClean="0"/>
              <a:t>Samachar</a:t>
            </a:r>
            <a:r>
              <a:rPr lang="en-US" sz="2400" b="1" dirty="0" smtClean="0"/>
              <a:t> Limited vs UOI (2011) 330 ITR 226 (P&amp; H)</a:t>
            </a:r>
          </a:p>
          <a:p>
            <a:pPr>
              <a:buFontTx/>
              <a:buChar char="-"/>
            </a:pPr>
            <a:r>
              <a:rPr lang="en-US" sz="2400" b="1" dirty="0" smtClean="0"/>
              <a:t>Prime Securities Ltd. Vs ACIT (2009) 317 ITR 27 (</a:t>
            </a:r>
            <a:r>
              <a:rPr lang="en-US" sz="2400" b="1" dirty="0" err="1" smtClean="0"/>
              <a:t>Bom</a:t>
            </a:r>
            <a:r>
              <a:rPr lang="en-US" sz="2400" b="1" dirty="0" smtClean="0"/>
              <a:t>)</a:t>
            </a:r>
          </a:p>
          <a:p>
            <a:pPr marL="82296" indent="0">
              <a:buNone/>
            </a:pPr>
            <a:endParaRPr lang="en-US" sz="2400" dirty="0" smtClean="0"/>
          </a:p>
          <a:p>
            <a:pPr marL="82296" indent="0">
              <a:buNone/>
            </a:pPr>
            <a:r>
              <a:rPr lang="en-US" sz="2400" dirty="0" smtClean="0"/>
              <a:t>Non signing does not make for a curable defect.						</a:t>
            </a:r>
            <a:endParaRPr lang="en-US" sz="2400" dirty="0"/>
          </a:p>
          <a:p>
            <a:pPr marL="82296" indent="0">
              <a:buNone/>
            </a:pPr>
            <a:r>
              <a:rPr lang="en-US" sz="2400" b="1" dirty="0" smtClean="0"/>
              <a:t>- CIT Vs </a:t>
            </a:r>
            <a:r>
              <a:rPr lang="en-US" sz="2400" b="1" dirty="0" err="1" smtClean="0"/>
              <a:t>Harjinda</a:t>
            </a:r>
            <a:r>
              <a:rPr lang="en-US" sz="2400" b="1" dirty="0" smtClean="0"/>
              <a:t> Kaur (2009) 180 Taxman 23(P&amp; H)</a:t>
            </a:r>
          </a:p>
          <a:p>
            <a:pPr marL="82296" indent="0">
              <a:buNone/>
            </a:pPr>
            <a:endParaRPr lang="en-US" dirty="0">
              <a:solidFill>
                <a:srgbClr val="FF0000"/>
              </a:solidFill>
            </a:endParaRPr>
          </a:p>
        </p:txBody>
      </p:sp>
      <p:sp>
        <p:nvSpPr>
          <p:cNvPr id="4" name="Slide Number Placeholder 3"/>
          <p:cNvSpPr>
            <a:spLocks noGrp="1"/>
          </p:cNvSpPr>
          <p:nvPr>
            <p:ph type="sldNum" sz="quarter" idx="12"/>
          </p:nvPr>
        </p:nvSpPr>
        <p:spPr/>
        <p:txBody>
          <a:bodyPr/>
          <a:lstStyle/>
          <a:p>
            <a:fld id="{51FD7001-C29A-40F7-A2E7-AE2F4A64F2F9}" type="slidenum">
              <a:rPr lang="en-US" smtClean="0"/>
              <a:pPr/>
              <a:t>23</a:t>
            </a:fld>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POWER OF ATTORNEY</a:t>
            </a:r>
            <a:endParaRPr lang="en-US" dirty="0"/>
          </a:p>
        </p:txBody>
      </p:sp>
      <p:graphicFrame>
        <p:nvGraphicFramePr>
          <p:cNvPr id="4" name="Diagram 3"/>
          <p:cNvGraphicFramePr/>
          <p:nvPr/>
        </p:nvGraphicFramePr>
        <p:xfrm>
          <a:off x="1524000" y="2006600"/>
          <a:ext cx="7010400" cy="3251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lide Number Placeholder 4"/>
          <p:cNvSpPr>
            <a:spLocks noGrp="1"/>
          </p:cNvSpPr>
          <p:nvPr>
            <p:ph type="sldNum" sz="quarter" idx="12"/>
          </p:nvPr>
        </p:nvSpPr>
        <p:spPr/>
        <p:txBody>
          <a:bodyPr/>
          <a:lstStyle/>
          <a:p>
            <a:fld id="{51FD7001-C29A-40F7-A2E7-AE2F4A64F2F9}" type="slidenum">
              <a:rPr lang="en-US" smtClean="0"/>
              <a:pPr/>
              <a:t>24</a:t>
            </a:fld>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USEFUL TIPS- filing of appeal</a:t>
            </a:r>
            <a:endParaRPr lang="en-US" dirty="0"/>
          </a:p>
        </p:txBody>
      </p:sp>
      <p:sp>
        <p:nvSpPr>
          <p:cNvPr id="3" name="Content Placeholder 2"/>
          <p:cNvSpPr>
            <a:spLocks noGrp="1"/>
          </p:cNvSpPr>
          <p:nvPr>
            <p:ph idx="1"/>
          </p:nvPr>
        </p:nvSpPr>
        <p:spPr/>
        <p:txBody>
          <a:bodyPr>
            <a:noAutofit/>
          </a:bodyPr>
          <a:lstStyle/>
          <a:p>
            <a:r>
              <a:rPr lang="en-US" sz="2400" dirty="0" smtClean="0"/>
              <a:t>Even if 154 application moved before A.O., take that as a ground of appeal before CIT(A)</a:t>
            </a:r>
          </a:p>
          <a:p>
            <a:r>
              <a:rPr lang="en-US" sz="2400" dirty="0" smtClean="0"/>
              <a:t>Always take alternative plea in the form of an independent ground</a:t>
            </a:r>
          </a:p>
          <a:p>
            <a:r>
              <a:rPr lang="en-US" sz="2400" dirty="0" smtClean="0"/>
              <a:t>Subsequent </a:t>
            </a:r>
            <a:r>
              <a:rPr lang="en-US" sz="2400" dirty="0" err="1" smtClean="0"/>
              <a:t>judgement</a:t>
            </a:r>
            <a:r>
              <a:rPr lang="en-US" sz="2400" dirty="0" smtClean="0"/>
              <a:t> of SC or jurisdictional High Court amounts to a mistake apparent from record/ move application u/s 154</a:t>
            </a:r>
          </a:p>
          <a:p>
            <a:pPr lvl="1">
              <a:buNone/>
            </a:pPr>
            <a:r>
              <a:rPr lang="en-US" sz="2000" dirty="0"/>
              <a:t> </a:t>
            </a:r>
            <a:r>
              <a:rPr lang="en-US" sz="2000" dirty="0" smtClean="0"/>
              <a:t>  </a:t>
            </a:r>
            <a:r>
              <a:rPr lang="en-US" sz="2000" dirty="0" err="1" smtClean="0"/>
              <a:t>i</a:t>
            </a:r>
            <a:r>
              <a:rPr lang="en-US" sz="2000" b="1" dirty="0" smtClean="0"/>
              <a:t>. </a:t>
            </a:r>
            <a:r>
              <a:rPr lang="en-US" sz="2000" b="1" i="1" dirty="0" err="1" smtClean="0"/>
              <a:t>Asstt</a:t>
            </a:r>
            <a:r>
              <a:rPr lang="en-US" sz="2000" b="1" i="1" dirty="0"/>
              <a:t>. </a:t>
            </a:r>
            <a:r>
              <a:rPr lang="en-US" sz="2000" b="1" i="1" dirty="0" err="1"/>
              <a:t>CIT</a:t>
            </a:r>
            <a:r>
              <a:rPr lang="en-US" sz="2000" b="1" dirty="0" err="1"/>
              <a:t>v.</a:t>
            </a:r>
            <a:r>
              <a:rPr lang="en-US" sz="2000" b="1" i="1" dirty="0" err="1"/>
              <a:t>Saurashtra</a:t>
            </a:r>
            <a:r>
              <a:rPr lang="en-US" sz="2000" b="1" i="1" dirty="0"/>
              <a:t> Kutch Stock Exchange </a:t>
            </a:r>
            <a:r>
              <a:rPr lang="en-US" sz="2000" b="1" u="sng" dirty="0"/>
              <a:t>[2003] 262 ITR 146</a:t>
            </a:r>
            <a:r>
              <a:rPr lang="en-US" sz="2000" dirty="0"/>
              <a:t> </a:t>
            </a:r>
            <a:r>
              <a:rPr lang="en-US" sz="2000" dirty="0" smtClean="0"/>
              <a:t>.</a:t>
            </a:r>
          </a:p>
          <a:p>
            <a:pPr lvl="1">
              <a:buNone/>
            </a:pPr>
            <a:r>
              <a:rPr lang="en-US" sz="2000" dirty="0"/>
              <a:t>	</a:t>
            </a:r>
            <a:r>
              <a:rPr lang="en-US" sz="2000" dirty="0" smtClean="0"/>
              <a:t>One </a:t>
            </a:r>
            <a:r>
              <a:rPr lang="en-US" sz="2000" dirty="0"/>
              <a:t>of the basic principles laid down by this Court is that non-consideration of a judgment of the jurisdictional High Court or the Apex Court would always constitute a mistake apparent from the record, regardless of the judgment being rendered prior to or subsequent to the order proposed to be rectified</a:t>
            </a:r>
            <a:r>
              <a:rPr lang="en-US" sz="2000" dirty="0" smtClean="0"/>
              <a:t>.</a:t>
            </a:r>
          </a:p>
          <a:p>
            <a:pPr lvl="1">
              <a:buNone/>
            </a:pPr>
            <a:endParaRPr lang="en-US" sz="2000" dirty="0" smtClean="0"/>
          </a:p>
          <a:p>
            <a:pPr>
              <a:buNone/>
            </a:pPr>
            <a:endParaRPr lang="en-US" sz="2400" dirty="0" smtClean="0"/>
          </a:p>
          <a:p>
            <a:endParaRPr lang="en-US" sz="2400" dirty="0" smtClean="0"/>
          </a:p>
          <a:p>
            <a:endParaRPr lang="en-US" sz="2400" dirty="0"/>
          </a:p>
          <a:p>
            <a:endParaRPr lang="en-US" sz="2400" dirty="0" smtClean="0"/>
          </a:p>
          <a:p>
            <a:endParaRPr lang="en-US" sz="2400" dirty="0"/>
          </a:p>
          <a:p>
            <a:endParaRPr lang="en-US" sz="2400" dirty="0" smtClean="0"/>
          </a:p>
          <a:p>
            <a:endParaRPr lang="en-US" sz="2400" dirty="0" smtClean="0"/>
          </a:p>
        </p:txBody>
      </p:sp>
      <p:sp>
        <p:nvSpPr>
          <p:cNvPr id="4" name="Slide Number Placeholder 3"/>
          <p:cNvSpPr>
            <a:spLocks noGrp="1"/>
          </p:cNvSpPr>
          <p:nvPr>
            <p:ph type="sldNum" sz="quarter" idx="12"/>
          </p:nvPr>
        </p:nvSpPr>
        <p:spPr/>
        <p:txBody>
          <a:bodyPr/>
          <a:lstStyle/>
          <a:p>
            <a:fld id="{51FD7001-C29A-40F7-A2E7-AE2F4A64F2F9}" type="slidenum">
              <a:rPr lang="en-US" smtClean="0"/>
              <a:pPr/>
              <a:t>25</a:t>
            </a:fld>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algn="just"/>
            <a:r>
              <a:rPr lang="en-US" sz="2400" dirty="0"/>
              <a:t>Appeal against penalty even if there is no appeal against quantum- agreed additions, surrender etc. Give </a:t>
            </a:r>
            <a:r>
              <a:rPr lang="en-US" sz="2400" dirty="0" smtClean="0"/>
              <a:t>reply to penalty notice immediately</a:t>
            </a:r>
          </a:p>
          <a:p>
            <a:pPr algn="just"/>
            <a:r>
              <a:rPr lang="en-US" sz="2400" dirty="0" smtClean="0"/>
              <a:t>Ask for stay of demand- pay 20% of demand</a:t>
            </a:r>
          </a:p>
          <a:p>
            <a:pPr algn="just">
              <a:buNone/>
            </a:pPr>
            <a:r>
              <a:rPr lang="en-US" sz="2400" dirty="0"/>
              <a:t> </a:t>
            </a:r>
            <a:r>
              <a:rPr lang="en-US" sz="2400" dirty="0" smtClean="0"/>
              <a:t>  </a:t>
            </a:r>
          </a:p>
          <a:p>
            <a:pPr algn="just">
              <a:buNone/>
            </a:pPr>
            <a:r>
              <a:rPr lang="en-US" sz="2400" dirty="0" smtClean="0"/>
              <a:t>- OFFICE </a:t>
            </a:r>
            <a:r>
              <a:rPr lang="en-US" sz="2400" dirty="0"/>
              <a:t>MEMORANDUM [F.NO.404/72/93-ITCC], DATED </a:t>
            </a:r>
            <a:r>
              <a:rPr lang="en-US" sz="2400" dirty="0" smtClean="0"/>
              <a:t>29-2-2016  -15%</a:t>
            </a:r>
          </a:p>
          <a:p>
            <a:pPr algn="just">
              <a:buNone/>
            </a:pPr>
            <a:r>
              <a:rPr lang="en-US" sz="2400" dirty="0" smtClean="0"/>
              <a:t>- Amended by </a:t>
            </a:r>
            <a:r>
              <a:rPr lang="en-US" sz="2400" dirty="0"/>
              <a:t>OFFICE MEMORANDUM [F.NO.404/72/93-ITCC], DATED </a:t>
            </a:r>
            <a:r>
              <a:rPr lang="en-US" sz="2400" dirty="0" smtClean="0"/>
              <a:t>31-7-2017 and increased to 20%</a:t>
            </a:r>
          </a:p>
          <a:p>
            <a:pPr algn="just">
              <a:buNone/>
            </a:pPr>
            <a:endParaRPr lang="en-US" sz="2400" b="1" u="sng" dirty="0" smtClean="0"/>
          </a:p>
          <a:p>
            <a:pPr algn="just">
              <a:buNone/>
            </a:pPr>
            <a:r>
              <a:rPr lang="en-US" sz="2400" b="1" u="sng" dirty="0" smtClean="0"/>
              <a:t>Withdrawal of appeal</a:t>
            </a:r>
          </a:p>
          <a:p>
            <a:r>
              <a:rPr lang="en-US" sz="2400" dirty="0" smtClean="0"/>
              <a:t>Commissioner </a:t>
            </a:r>
            <a:r>
              <a:rPr lang="en-US" sz="2400" dirty="0"/>
              <a:t>of Income-tax (Central) </a:t>
            </a:r>
            <a:r>
              <a:rPr lang="en-US" sz="2400" dirty="0" smtClean="0"/>
              <a:t>Nagpur </a:t>
            </a:r>
            <a:r>
              <a:rPr lang="en-US" sz="2400" i="1" dirty="0" smtClean="0"/>
              <a:t>v. </a:t>
            </a:r>
            <a:r>
              <a:rPr lang="en-US" sz="2400" dirty="0" err="1" smtClean="0"/>
              <a:t>Premkumar</a:t>
            </a:r>
            <a:r>
              <a:rPr lang="en-US" sz="2400" dirty="0" smtClean="0"/>
              <a:t> </a:t>
            </a:r>
            <a:r>
              <a:rPr lang="en-US" sz="2400" dirty="0" err="1"/>
              <a:t>Arjundas</a:t>
            </a:r>
            <a:r>
              <a:rPr lang="en-US" sz="2400" dirty="0"/>
              <a:t> </a:t>
            </a:r>
            <a:r>
              <a:rPr lang="en-US" sz="2400" dirty="0" err="1"/>
              <a:t>Luthra</a:t>
            </a:r>
            <a:r>
              <a:rPr lang="en-US" sz="2400" dirty="0"/>
              <a:t> (HUF</a:t>
            </a:r>
            <a:r>
              <a:rPr lang="en-US" sz="2400" dirty="0" smtClean="0"/>
              <a:t>)  [</a:t>
            </a:r>
            <a:r>
              <a:rPr lang="en-US" sz="2400" dirty="0"/>
              <a:t>2016] 240 Taxman 133 (</a:t>
            </a:r>
            <a:r>
              <a:rPr lang="en-US" sz="2400" dirty="0" smtClean="0"/>
              <a:t>Bombay)</a:t>
            </a:r>
            <a:endParaRPr lang="en-US" sz="2400" u="sng" dirty="0" smtClean="0"/>
          </a:p>
          <a:p>
            <a:pPr marL="82296" indent="0">
              <a:buNone/>
            </a:pPr>
            <a:endParaRPr lang="en-US" sz="2400" b="1" dirty="0"/>
          </a:p>
          <a:p>
            <a:pPr algn="just"/>
            <a:r>
              <a:rPr lang="en-US" sz="2400" dirty="0" smtClean="0"/>
              <a:t>Specific ground for violation of principle of natural justice</a:t>
            </a:r>
            <a:endParaRPr lang="en-US" sz="2400" dirty="0"/>
          </a:p>
        </p:txBody>
      </p:sp>
      <p:sp>
        <p:nvSpPr>
          <p:cNvPr id="4" name="Title 1"/>
          <p:cNvSpPr>
            <a:spLocks noGrp="1"/>
          </p:cNvSpPr>
          <p:nvPr>
            <p:ph type="title"/>
          </p:nvPr>
        </p:nvSpPr>
        <p:spPr>
          <a:xfrm>
            <a:off x="1435608" y="274638"/>
            <a:ext cx="7498080" cy="1143000"/>
          </a:xfrm>
        </p:spPr>
        <p:txBody>
          <a:bodyPr/>
          <a:lstStyle/>
          <a:p>
            <a:r>
              <a:rPr lang="en-US" dirty="0" smtClean="0"/>
              <a:t>USEFUL TIPS- filing of appeal</a:t>
            </a:r>
            <a:endParaRPr lang="en-US" dirty="0"/>
          </a:p>
        </p:txBody>
      </p:sp>
      <p:sp>
        <p:nvSpPr>
          <p:cNvPr id="5" name="Slide Number Placeholder 4"/>
          <p:cNvSpPr>
            <a:spLocks noGrp="1"/>
          </p:cNvSpPr>
          <p:nvPr>
            <p:ph type="sldNum" sz="quarter" idx="12"/>
          </p:nvPr>
        </p:nvSpPr>
        <p:spPr/>
        <p:txBody>
          <a:bodyPr/>
          <a:lstStyle/>
          <a:p>
            <a:fld id="{51FD7001-C29A-40F7-A2E7-AE2F4A64F2F9}" type="slidenum">
              <a:rPr lang="en-US" smtClean="0"/>
              <a:pPr/>
              <a:t>26</a:t>
            </a:fld>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REPRESENTATION OF APPEAL</a:t>
            </a:r>
            <a:endParaRPr lang="en-US" dirty="0"/>
          </a:p>
        </p:txBody>
      </p:sp>
      <p:graphicFrame>
        <p:nvGraphicFramePr>
          <p:cNvPr id="4" name="Content Placeholder 3"/>
          <p:cNvGraphicFramePr>
            <a:graphicFrameLocks noGrp="1"/>
          </p:cNvGraphicFramePr>
          <p:nvPr>
            <p:ph idx="1"/>
          </p:nvPr>
        </p:nvGraphicFramePr>
        <p:xfrm>
          <a:off x="1435608" y="1447800"/>
          <a:ext cx="749808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lide Number Placeholder 4"/>
          <p:cNvSpPr>
            <a:spLocks noGrp="1"/>
          </p:cNvSpPr>
          <p:nvPr>
            <p:ph type="sldNum" sz="quarter" idx="12"/>
          </p:nvPr>
        </p:nvSpPr>
        <p:spPr/>
        <p:txBody>
          <a:bodyPr/>
          <a:lstStyle/>
          <a:p>
            <a:fld id="{51FD7001-C29A-40F7-A2E7-AE2F4A64F2F9}" type="slidenum">
              <a:rPr lang="en-US" smtClean="0"/>
              <a:pPr/>
              <a:t>27</a:t>
            </a:fld>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GROUND</a:t>
            </a:r>
            <a:endParaRPr lang="en-US" dirty="0"/>
          </a:p>
        </p:txBody>
      </p:sp>
      <p:graphicFrame>
        <p:nvGraphicFramePr>
          <p:cNvPr id="4" name="Content Placeholder 3"/>
          <p:cNvGraphicFramePr>
            <a:graphicFrameLocks noGrp="1"/>
          </p:cNvGraphicFramePr>
          <p:nvPr>
            <p:ph idx="1"/>
          </p:nvPr>
        </p:nvGraphicFramePr>
        <p:xfrm>
          <a:off x="1447800" y="2133600"/>
          <a:ext cx="6705600" cy="304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lide Number Placeholder 4"/>
          <p:cNvSpPr>
            <a:spLocks noGrp="1"/>
          </p:cNvSpPr>
          <p:nvPr>
            <p:ph type="sldNum" sz="quarter" idx="12"/>
          </p:nvPr>
        </p:nvSpPr>
        <p:spPr/>
        <p:txBody>
          <a:bodyPr/>
          <a:lstStyle/>
          <a:p>
            <a:fld id="{51FD7001-C29A-40F7-A2E7-AE2F4A64F2F9}" type="slidenum">
              <a:rPr lang="en-US" smtClean="0"/>
              <a:pPr/>
              <a:t>28</a:t>
            </a:fld>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PAPER BOOK</a:t>
            </a:r>
            <a:endParaRPr lang="en-US" dirty="0"/>
          </a:p>
        </p:txBody>
      </p:sp>
      <p:sp>
        <p:nvSpPr>
          <p:cNvPr id="3" name="Content Placeholder 2"/>
          <p:cNvSpPr>
            <a:spLocks noGrp="1"/>
          </p:cNvSpPr>
          <p:nvPr>
            <p:ph idx="1"/>
          </p:nvPr>
        </p:nvSpPr>
        <p:spPr>
          <a:xfrm>
            <a:off x="1435608" y="1447800"/>
            <a:ext cx="4355592" cy="4800600"/>
          </a:xfrm>
        </p:spPr>
        <p:txBody>
          <a:bodyPr>
            <a:normAutofit lnSpcReduction="10000"/>
          </a:bodyPr>
          <a:lstStyle/>
          <a:p>
            <a:pPr algn="just"/>
            <a:r>
              <a:rPr lang="en-US" sz="2400" dirty="0" smtClean="0"/>
              <a:t>A compilation of documentary evidences</a:t>
            </a:r>
          </a:p>
          <a:p>
            <a:pPr algn="just"/>
            <a:r>
              <a:rPr lang="en-US" sz="2400" dirty="0" smtClean="0"/>
              <a:t>All basic papers related to the assessee - acknowledgement, computation, balance sheet, audit report, memorandum, articles, bye laws.</a:t>
            </a:r>
          </a:p>
          <a:p>
            <a:pPr algn="just"/>
            <a:r>
              <a:rPr lang="en-US" sz="2400" dirty="0" smtClean="0"/>
              <a:t>Other evidences- preferably chronologically.</a:t>
            </a:r>
          </a:p>
          <a:p>
            <a:pPr algn="just"/>
            <a:r>
              <a:rPr lang="en-US" sz="2400" dirty="0" smtClean="0"/>
              <a:t>Copies of reply with relevant appendices.</a:t>
            </a:r>
          </a:p>
          <a:p>
            <a:pPr algn="just"/>
            <a:r>
              <a:rPr lang="en-US" sz="2400" dirty="0" smtClean="0"/>
              <a:t>Only evidences which were filed before the A.O.</a:t>
            </a:r>
            <a:endParaRPr lang="en-US" sz="2400" dirty="0"/>
          </a:p>
        </p:txBody>
      </p:sp>
      <p:grpSp>
        <p:nvGrpSpPr>
          <p:cNvPr id="7" name="Group 6"/>
          <p:cNvGrpSpPr/>
          <p:nvPr/>
        </p:nvGrpSpPr>
        <p:grpSpPr>
          <a:xfrm>
            <a:off x="5715000" y="2286000"/>
            <a:ext cx="2819400" cy="2971800"/>
            <a:chOff x="1903413" y="1519602"/>
            <a:chExt cx="3810000" cy="3810000"/>
          </a:xfrm>
        </p:grpSpPr>
        <p:pic>
          <p:nvPicPr>
            <p:cNvPr id="1027" name="Picture 3" descr="C:\Users\VJA User\Desktop\img-thing.jpg"/>
            <p:cNvPicPr>
              <a:picLocks noChangeAspect="1" noChangeArrowheads="1"/>
            </p:cNvPicPr>
            <p:nvPr/>
          </p:nvPicPr>
          <p:blipFill>
            <a:blip r:embed="rId2"/>
            <a:srcRect/>
            <a:stretch>
              <a:fillRect/>
            </a:stretch>
          </p:blipFill>
          <p:spPr bwMode="auto">
            <a:xfrm>
              <a:off x="1903413" y="1519602"/>
              <a:ext cx="3810000" cy="3810000"/>
            </a:xfrm>
            <a:prstGeom prst="rect">
              <a:avLst/>
            </a:prstGeom>
            <a:noFill/>
          </p:spPr>
        </p:pic>
        <p:sp>
          <p:nvSpPr>
            <p:cNvPr id="5" name="TextBox 4"/>
            <p:cNvSpPr txBox="1"/>
            <p:nvPr/>
          </p:nvSpPr>
          <p:spPr>
            <a:xfrm>
              <a:off x="3036116" y="2765102"/>
              <a:ext cx="1864335" cy="512962"/>
            </a:xfrm>
            <a:prstGeom prst="rect">
              <a:avLst/>
            </a:prstGeom>
            <a:noFill/>
          </p:spPr>
          <p:txBody>
            <a:bodyPr wrap="none" rtlCol="0">
              <a:spAutoFit/>
            </a:bodyPr>
            <a:lstStyle/>
            <a:p>
              <a:r>
                <a:rPr lang="en-US" sz="2000" dirty="0" smtClean="0"/>
                <a:t>Paper book</a:t>
              </a:r>
              <a:endParaRPr lang="en-US" sz="2000" dirty="0"/>
            </a:p>
          </p:txBody>
        </p:sp>
      </p:grpSp>
      <p:sp>
        <p:nvSpPr>
          <p:cNvPr id="8" name="Slide Number Placeholder 7"/>
          <p:cNvSpPr>
            <a:spLocks noGrp="1"/>
          </p:cNvSpPr>
          <p:nvPr>
            <p:ph type="sldNum" sz="quarter" idx="12"/>
          </p:nvPr>
        </p:nvSpPr>
        <p:spPr/>
        <p:txBody>
          <a:bodyPr/>
          <a:lstStyle/>
          <a:p>
            <a:fld id="{51FD7001-C29A-40F7-A2E7-AE2F4A64F2F9}" type="slidenum">
              <a:rPr lang="en-US" smtClean="0"/>
              <a:pPr/>
              <a:t>29</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APPEALLABLE ORDERS</a:t>
            </a:r>
            <a:endParaRPr lang="en-US" dirty="0"/>
          </a:p>
        </p:txBody>
      </p:sp>
      <p:sp>
        <p:nvSpPr>
          <p:cNvPr id="3" name="Content Placeholder 2"/>
          <p:cNvSpPr>
            <a:spLocks noGrp="1"/>
          </p:cNvSpPr>
          <p:nvPr>
            <p:ph idx="1"/>
          </p:nvPr>
        </p:nvSpPr>
        <p:spPr/>
        <p:txBody>
          <a:bodyPr>
            <a:normAutofit fontScale="85000" lnSpcReduction="20000"/>
          </a:bodyPr>
          <a:lstStyle/>
          <a:p>
            <a:pPr algn="ctr">
              <a:buNone/>
            </a:pPr>
            <a:r>
              <a:rPr lang="en-US" b="1" dirty="0" smtClean="0"/>
              <a:t>Section 246A</a:t>
            </a:r>
          </a:p>
          <a:p>
            <a:pPr>
              <a:buNone/>
            </a:pPr>
            <a:r>
              <a:rPr lang="en-US" b="1" dirty="0" smtClean="0"/>
              <a:t>In general:</a:t>
            </a:r>
          </a:p>
          <a:p>
            <a:pPr>
              <a:buFont typeface="Courier New" pitchFamily="49" charset="0"/>
              <a:buChar char="o"/>
            </a:pPr>
            <a:r>
              <a:rPr lang="en-US" dirty="0" smtClean="0"/>
              <a:t>143(3)</a:t>
            </a:r>
          </a:p>
          <a:p>
            <a:pPr>
              <a:buFont typeface="Courier New" pitchFamily="49" charset="0"/>
              <a:buChar char="o"/>
            </a:pPr>
            <a:r>
              <a:rPr lang="en-US" dirty="0" smtClean="0"/>
              <a:t>144</a:t>
            </a:r>
          </a:p>
          <a:p>
            <a:pPr>
              <a:buFont typeface="Courier New" pitchFamily="49" charset="0"/>
              <a:buChar char="o"/>
            </a:pPr>
            <a:r>
              <a:rPr lang="en-US" dirty="0" smtClean="0"/>
              <a:t>147</a:t>
            </a:r>
          </a:p>
          <a:p>
            <a:pPr>
              <a:buFont typeface="Courier New" pitchFamily="49" charset="0"/>
              <a:buChar char="o"/>
            </a:pPr>
            <a:r>
              <a:rPr lang="en-US" dirty="0" smtClean="0"/>
              <a:t>153A/153C</a:t>
            </a:r>
          </a:p>
          <a:p>
            <a:pPr>
              <a:buFont typeface="Courier New" pitchFamily="49" charset="0"/>
              <a:buChar char="o"/>
            </a:pPr>
            <a:r>
              <a:rPr lang="en-US" dirty="0" smtClean="0"/>
              <a:t>271</a:t>
            </a:r>
          </a:p>
          <a:p>
            <a:pPr>
              <a:buFont typeface="Courier New" pitchFamily="49" charset="0"/>
              <a:buChar char="o"/>
            </a:pPr>
            <a:r>
              <a:rPr lang="en-US" dirty="0" smtClean="0"/>
              <a:t>Order passed by A.O., after expiry of time to file objections before DRP, if the assessee opts not to go to DRP.</a:t>
            </a:r>
          </a:p>
          <a:p>
            <a:pPr>
              <a:buFont typeface="Courier New" pitchFamily="49" charset="0"/>
              <a:buChar char="o"/>
            </a:pPr>
            <a:r>
              <a:rPr lang="en-US" dirty="0" smtClean="0"/>
              <a:t>Order u/s 200A(1), making adjustment on account of TDS – </a:t>
            </a:r>
            <a:r>
              <a:rPr lang="en-US" dirty="0" err="1" smtClean="0"/>
              <a:t>w.e.f</a:t>
            </a:r>
            <a:r>
              <a:rPr lang="en-US" dirty="0" smtClean="0"/>
              <a:t>. 1</a:t>
            </a:r>
            <a:r>
              <a:rPr lang="en-US" baseline="30000" dirty="0" smtClean="0"/>
              <a:t>st</a:t>
            </a:r>
            <a:r>
              <a:rPr lang="en-US" dirty="0" smtClean="0"/>
              <a:t> July, 2012.</a:t>
            </a:r>
          </a:p>
          <a:p>
            <a:pPr>
              <a:buFont typeface="Courier New" pitchFamily="49" charset="0"/>
              <a:buChar char="o"/>
            </a:pPr>
            <a:endParaRPr lang="en-US" dirty="0" smtClean="0"/>
          </a:p>
          <a:p>
            <a:pPr>
              <a:buNone/>
            </a:pPr>
            <a:endParaRPr lang="en-US" dirty="0"/>
          </a:p>
        </p:txBody>
      </p:sp>
      <p:sp>
        <p:nvSpPr>
          <p:cNvPr id="5" name="Slide Number Placeholder 4"/>
          <p:cNvSpPr>
            <a:spLocks noGrp="1"/>
          </p:cNvSpPr>
          <p:nvPr>
            <p:ph type="sldNum" sz="quarter" idx="12"/>
          </p:nvPr>
        </p:nvSpPr>
        <p:spPr/>
        <p:txBody>
          <a:bodyPr/>
          <a:lstStyle/>
          <a:p>
            <a:fld id="{51FD7001-C29A-40F7-A2E7-AE2F4A64F2F9}" type="slidenum">
              <a:rPr lang="en-US" smtClean="0"/>
              <a:pPr/>
              <a:t>3</a:t>
            </a:fld>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EVIDENCES</a:t>
            </a:r>
            <a:endParaRPr lang="en-US" dirty="0"/>
          </a:p>
        </p:txBody>
      </p:sp>
      <p:sp>
        <p:nvSpPr>
          <p:cNvPr id="3" name="Content Placeholder 2"/>
          <p:cNvSpPr>
            <a:spLocks noGrp="1"/>
          </p:cNvSpPr>
          <p:nvPr>
            <p:ph idx="1"/>
          </p:nvPr>
        </p:nvSpPr>
        <p:spPr>
          <a:xfrm>
            <a:off x="1435608" y="1447800"/>
            <a:ext cx="7098792" cy="533400"/>
          </a:xfrm>
        </p:spPr>
        <p:txBody>
          <a:bodyPr>
            <a:normAutofit/>
          </a:bodyPr>
          <a:lstStyle/>
          <a:p>
            <a:pPr algn="ctr">
              <a:buNone/>
            </a:pPr>
            <a:r>
              <a:rPr lang="en-US" sz="2400" b="1" dirty="0" smtClean="0"/>
              <a:t>Rule 46A</a:t>
            </a:r>
          </a:p>
        </p:txBody>
      </p:sp>
      <p:graphicFrame>
        <p:nvGraphicFramePr>
          <p:cNvPr id="5" name="Diagram 4"/>
          <p:cNvGraphicFramePr/>
          <p:nvPr/>
        </p:nvGraphicFramePr>
        <p:xfrm>
          <a:off x="1524000" y="2057400"/>
          <a:ext cx="6934200" cy="4419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Slide Number Placeholder 5"/>
          <p:cNvSpPr>
            <a:spLocks noGrp="1"/>
          </p:cNvSpPr>
          <p:nvPr>
            <p:ph type="sldNum" sz="quarter" idx="12"/>
          </p:nvPr>
        </p:nvSpPr>
        <p:spPr/>
        <p:txBody>
          <a:bodyPr/>
          <a:lstStyle/>
          <a:p>
            <a:fld id="{51FD7001-C29A-40F7-A2E7-AE2F4A64F2F9}" type="slidenum">
              <a:rPr lang="en-US" smtClean="0"/>
              <a:pPr/>
              <a:t>30</a:t>
            </a:fld>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RULE </a:t>
            </a:r>
            <a:r>
              <a:rPr lang="en-US" dirty="0" err="1" smtClean="0"/>
              <a:t>46A</a:t>
            </a:r>
            <a:endParaRPr lang="en-US" dirty="0"/>
          </a:p>
        </p:txBody>
      </p:sp>
      <p:sp>
        <p:nvSpPr>
          <p:cNvPr id="3" name="Content Placeholder 2"/>
          <p:cNvSpPr>
            <a:spLocks noGrp="1"/>
          </p:cNvSpPr>
          <p:nvPr>
            <p:ph idx="1"/>
          </p:nvPr>
        </p:nvSpPr>
        <p:spPr/>
        <p:txBody>
          <a:bodyPr>
            <a:normAutofit fontScale="55000" lnSpcReduction="20000"/>
          </a:bodyPr>
          <a:lstStyle/>
          <a:p>
            <a:pPr>
              <a:buNone/>
            </a:pPr>
            <a:r>
              <a:rPr lang="en-US" b="1" i="1" dirty="0" smtClean="0"/>
              <a:t>“Production of additional evidence before the Deputy Commissioner (Appeals) and Commissioner (Appeals).</a:t>
            </a:r>
            <a:endParaRPr lang="en-US" dirty="0" smtClean="0"/>
          </a:p>
          <a:p>
            <a:pPr>
              <a:buNone/>
            </a:pPr>
            <a:r>
              <a:rPr lang="en-US" b="1" i="1" dirty="0" smtClean="0"/>
              <a:t>46A.</a:t>
            </a:r>
            <a:r>
              <a:rPr lang="en-US" i="1" dirty="0" smtClean="0"/>
              <a:t> </a:t>
            </a:r>
          </a:p>
          <a:p>
            <a:pPr marL="509588" indent="-388938">
              <a:buNone/>
            </a:pPr>
            <a:r>
              <a:rPr lang="en-US" i="1" dirty="0" smtClean="0"/>
              <a:t>(1) The appellant shall not be entitled to produce before the Deputy Commissioner (Appeals) or, as the case may be, the Commissioner (Appeals), any evidence, whether oral or documentary, other than the evidence produced by him during the course of proceedings before the Assessing Officer, except in the following circumstances, namely :-</a:t>
            </a:r>
            <a:endParaRPr lang="en-US" dirty="0" smtClean="0"/>
          </a:p>
          <a:p>
            <a:pPr marL="509588" indent="-388938">
              <a:buNone/>
            </a:pPr>
            <a:r>
              <a:rPr lang="en-US" i="1" dirty="0" smtClean="0"/>
              <a:t>      (a)  where the Assessing Officer has refused to admit evidence which ought to have been admitted ; or</a:t>
            </a:r>
            <a:endParaRPr lang="en-US" dirty="0" smtClean="0"/>
          </a:p>
          <a:p>
            <a:pPr marL="509588" indent="-388938">
              <a:buNone/>
            </a:pPr>
            <a:r>
              <a:rPr lang="en-US" i="1" dirty="0" smtClean="0"/>
              <a:t>      (b)  where the appellant was prevented by sufficient cause from producing the evidence which he was called upon to produce by the Assessing Officer ; or</a:t>
            </a:r>
            <a:endParaRPr lang="en-US" dirty="0" smtClean="0"/>
          </a:p>
          <a:p>
            <a:pPr marL="509588" indent="-388938">
              <a:buNone/>
            </a:pPr>
            <a:r>
              <a:rPr lang="en-US" i="1" dirty="0" smtClean="0"/>
              <a:t>      (c)  where the appellant was prevented by sufficient cause from producing before the Assessing Officer any evidence which is relevant to any ground of appeal ; or</a:t>
            </a:r>
            <a:endParaRPr lang="en-US" dirty="0" smtClean="0"/>
          </a:p>
          <a:p>
            <a:pPr marL="509588" indent="-388938">
              <a:buNone/>
            </a:pPr>
            <a:r>
              <a:rPr lang="en-US" i="1" dirty="0" smtClean="0"/>
              <a:t>      (d)  where the Assessing Officer has made the order appealed against without giving sufficient opportunity to the appellant to adduce evidence relevant to any ground of appeal.</a:t>
            </a:r>
            <a:endParaRPr lang="en-US" dirty="0" smtClean="0"/>
          </a:p>
        </p:txBody>
      </p:sp>
      <p:sp>
        <p:nvSpPr>
          <p:cNvPr id="4" name="Slide Number Placeholder 3"/>
          <p:cNvSpPr>
            <a:spLocks noGrp="1"/>
          </p:cNvSpPr>
          <p:nvPr>
            <p:ph type="sldNum" sz="quarter" idx="12"/>
          </p:nvPr>
        </p:nvSpPr>
        <p:spPr/>
        <p:txBody>
          <a:bodyPr/>
          <a:lstStyle/>
          <a:p>
            <a:fld id="{51FD7001-C29A-40F7-A2E7-AE2F4A64F2F9}" type="slidenum">
              <a:rPr lang="en-US" smtClean="0"/>
              <a:pPr/>
              <a:t>31</a:t>
            </a:fld>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55000" lnSpcReduction="20000"/>
          </a:bodyPr>
          <a:lstStyle/>
          <a:p>
            <a:pPr marL="225425" indent="-225425">
              <a:buNone/>
            </a:pPr>
            <a:r>
              <a:rPr lang="en-US" i="1" dirty="0" smtClean="0"/>
              <a:t>(2) No evidence shall be admitted under sub-rule (1) unless the Deputy Commissioner (Appeals) or, as the case may be, the Commissioner (Appeals) records in writing the reasons for its admission.</a:t>
            </a:r>
            <a:endParaRPr lang="en-US" dirty="0" smtClean="0"/>
          </a:p>
          <a:p>
            <a:pPr marL="225425" indent="-225425">
              <a:buNone/>
            </a:pPr>
            <a:r>
              <a:rPr lang="en-US" i="1" dirty="0" smtClean="0"/>
              <a:t>(3) The Deputy Commissioner (Appeals) or, as the case may be, the Commissioner (Appeals) shall not take into account any evidence produced under sub-rule (1) unless the Assessing Officer has been allowed a reasonable opportunity</a:t>
            </a:r>
            <a:endParaRPr lang="en-US" dirty="0" smtClean="0"/>
          </a:p>
          <a:p>
            <a:pPr marL="225425" indent="-225425">
              <a:buNone/>
            </a:pPr>
            <a:r>
              <a:rPr lang="en-US" i="1" dirty="0" smtClean="0"/>
              <a:t>          (a)  to examine the evidence or document or to cross-examine the witness produced by the appellant, or</a:t>
            </a:r>
            <a:endParaRPr lang="en-US" dirty="0" smtClean="0"/>
          </a:p>
          <a:p>
            <a:pPr marL="225425" indent="-225425">
              <a:buNone/>
            </a:pPr>
            <a:r>
              <a:rPr lang="en-US" i="1" dirty="0" smtClean="0"/>
              <a:t>          (b)  to produce any evidence or document or any witness in rebuttal of the additional evidence produced by the appellant.</a:t>
            </a:r>
            <a:endParaRPr lang="en-US" dirty="0" smtClean="0"/>
          </a:p>
          <a:p>
            <a:pPr marL="225425" indent="-225425">
              <a:buNone/>
            </a:pPr>
            <a:r>
              <a:rPr lang="en-US" i="1" dirty="0" smtClean="0"/>
              <a:t>(4) Nothing contained in this rule shall affect the power of the Deputy Commissioner (Appeals) or, as the case may be, the Commissioner (Appeals) to direct the production of any document, or the examination of any witness, to enable him to dispose of the appeal, or for any other substantial cause including the enhancement of the assessment or penalty (whether on his own motion or on the request of the Assessing Officer) under clause (a) of sub-section (1) of section 251 or the imposition of penalty under section 271.”</a:t>
            </a:r>
            <a:endParaRPr lang="en-US" dirty="0" smtClean="0"/>
          </a:p>
        </p:txBody>
      </p:sp>
      <p:sp>
        <p:nvSpPr>
          <p:cNvPr id="4" name="Title 1"/>
          <p:cNvSpPr>
            <a:spLocks noGrp="1"/>
          </p:cNvSpPr>
          <p:nvPr>
            <p:ph type="title"/>
          </p:nvPr>
        </p:nvSpPr>
        <p:spPr/>
        <p:txBody>
          <a:bodyPr/>
          <a:lstStyle/>
          <a:p>
            <a:r>
              <a:rPr lang="en-US" dirty="0" smtClean="0"/>
              <a:t>RULE </a:t>
            </a:r>
            <a:r>
              <a:rPr lang="en-US" dirty="0" err="1" smtClean="0"/>
              <a:t>46A</a:t>
            </a:r>
            <a:endParaRPr lang="en-US" dirty="0"/>
          </a:p>
        </p:txBody>
      </p:sp>
      <p:sp>
        <p:nvSpPr>
          <p:cNvPr id="5" name="Slide Number Placeholder 4"/>
          <p:cNvSpPr>
            <a:spLocks noGrp="1"/>
          </p:cNvSpPr>
          <p:nvPr>
            <p:ph type="sldNum" sz="quarter" idx="12"/>
          </p:nvPr>
        </p:nvSpPr>
        <p:spPr/>
        <p:txBody>
          <a:bodyPr/>
          <a:lstStyle/>
          <a:p>
            <a:fld id="{51FD7001-C29A-40F7-A2E7-AE2F4A64F2F9}" type="slidenum">
              <a:rPr lang="en-US" smtClean="0"/>
              <a:pPr/>
              <a:t>32</a:t>
            </a:fld>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CASES ON RULE </a:t>
            </a:r>
            <a:r>
              <a:rPr lang="en-US" dirty="0" err="1" smtClean="0"/>
              <a:t>46A</a:t>
            </a:r>
            <a:endParaRPr lang="en-US" dirty="0"/>
          </a:p>
        </p:txBody>
      </p:sp>
      <p:sp>
        <p:nvSpPr>
          <p:cNvPr id="3" name="Content Placeholder 2"/>
          <p:cNvSpPr>
            <a:spLocks noGrp="1"/>
          </p:cNvSpPr>
          <p:nvPr>
            <p:ph idx="1"/>
          </p:nvPr>
        </p:nvSpPr>
        <p:spPr/>
        <p:txBody>
          <a:bodyPr>
            <a:normAutofit/>
          </a:bodyPr>
          <a:lstStyle/>
          <a:p>
            <a:pPr algn="just">
              <a:buNone/>
            </a:pPr>
            <a:r>
              <a:rPr lang="en-US" sz="1800" dirty="0" smtClean="0"/>
              <a:t>     Restrictions </a:t>
            </a:r>
            <a:r>
              <a:rPr lang="en-US" sz="1800" dirty="0"/>
              <a:t>placed on the production of additional </a:t>
            </a:r>
            <a:r>
              <a:rPr lang="en-US" sz="1800" b="1" dirty="0"/>
              <a:t>evidence</a:t>
            </a:r>
            <a:r>
              <a:rPr lang="en-US" sz="1800" dirty="0"/>
              <a:t> by the appellant under </a:t>
            </a:r>
            <a:r>
              <a:rPr lang="en-US" sz="1800" b="1" dirty="0"/>
              <a:t>Rule</a:t>
            </a:r>
            <a:r>
              <a:rPr lang="en-US" sz="1800" dirty="0"/>
              <a:t> </a:t>
            </a:r>
            <a:r>
              <a:rPr lang="en-US" sz="1800" b="1" dirty="0"/>
              <a:t>46A</a:t>
            </a:r>
            <a:r>
              <a:rPr lang="en-US" sz="1800" dirty="0"/>
              <a:t> shall not affect the powers of the appellate authority to call for the production of any document or the examination of any witness to enable him to dispose of the </a:t>
            </a:r>
            <a:r>
              <a:rPr lang="en-US" sz="1800" dirty="0" smtClean="0"/>
              <a:t>appeal</a:t>
            </a:r>
          </a:p>
          <a:p>
            <a:pPr marL="82296" indent="0">
              <a:buNone/>
            </a:pPr>
            <a:r>
              <a:rPr lang="en-US" sz="1800" b="1" dirty="0" smtClean="0"/>
              <a:t>(Smt</a:t>
            </a:r>
            <a:r>
              <a:rPr lang="en-US" sz="1800" b="1" dirty="0"/>
              <a:t>. </a:t>
            </a:r>
            <a:r>
              <a:rPr lang="en-US" sz="1800" b="1" dirty="0" err="1"/>
              <a:t>Prabhavati</a:t>
            </a:r>
            <a:r>
              <a:rPr lang="en-US" sz="1800" b="1" dirty="0"/>
              <a:t> S. </a:t>
            </a:r>
            <a:r>
              <a:rPr lang="en-US" sz="1800" b="1" dirty="0" smtClean="0"/>
              <a:t>Shah</a:t>
            </a:r>
            <a:r>
              <a:rPr lang="en-US" sz="1800" dirty="0"/>
              <a:t> </a:t>
            </a:r>
            <a:r>
              <a:rPr lang="en-US" sz="1800" b="1" i="1" dirty="0" smtClean="0"/>
              <a:t>v.</a:t>
            </a:r>
            <a:r>
              <a:rPr lang="en-US" sz="1800" dirty="0"/>
              <a:t> </a:t>
            </a:r>
            <a:r>
              <a:rPr lang="en-US" sz="1800" b="1" dirty="0" smtClean="0"/>
              <a:t>Commissioner </a:t>
            </a:r>
            <a:r>
              <a:rPr lang="en-US" sz="1800" b="1" dirty="0"/>
              <a:t>of </a:t>
            </a:r>
            <a:r>
              <a:rPr lang="en-US" sz="1800" b="1" dirty="0" smtClean="0"/>
              <a:t>Income-tax)</a:t>
            </a:r>
            <a:r>
              <a:rPr lang="en-US" sz="1800" b="1" dirty="0"/>
              <a:t> 231 ITR 1 (Bombay)</a:t>
            </a:r>
            <a:endParaRPr lang="en-US" sz="1800" dirty="0"/>
          </a:p>
          <a:p>
            <a:pPr>
              <a:buNone/>
            </a:pPr>
            <a:endParaRPr lang="en-US" dirty="0">
              <a:solidFill>
                <a:srgbClr val="FF0000"/>
              </a:solidFill>
            </a:endParaRPr>
          </a:p>
        </p:txBody>
      </p:sp>
      <p:sp>
        <p:nvSpPr>
          <p:cNvPr id="4" name="Slide Number Placeholder 3"/>
          <p:cNvSpPr>
            <a:spLocks noGrp="1"/>
          </p:cNvSpPr>
          <p:nvPr>
            <p:ph type="sldNum" sz="quarter" idx="12"/>
          </p:nvPr>
        </p:nvSpPr>
        <p:spPr/>
        <p:txBody>
          <a:bodyPr/>
          <a:lstStyle/>
          <a:p>
            <a:fld id="{51FD7001-C29A-40F7-A2E7-AE2F4A64F2F9}" type="slidenum">
              <a:rPr lang="en-US" smtClean="0"/>
              <a:pPr/>
              <a:t>33</a:t>
            </a:fld>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Written submissions</a:t>
            </a:r>
            <a:endParaRPr lang="en-US" dirty="0"/>
          </a:p>
        </p:txBody>
      </p:sp>
      <p:graphicFrame>
        <p:nvGraphicFramePr>
          <p:cNvPr id="4" name="Content Placeholder 3"/>
          <p:cNvGraphicFramePr>
            <a:graphicFrameLocks noGrp="1"/>
          </p:cNvGraphicFramePr>
          <p:nvPr>
            <p:ph idx="1"/>
          </p:nvPr>
        </p:nvGraphicFramePr>
        <p:xfrm>
          <a:off x="1435608" y="1447800"/>
          <a:ext cx="749808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lide Number Placeholder 4"/>
          <p:cNvSpPr>
            <a:spLocks noGrp="1"/>
          </p:cNvSpPr>
          <p:nvPr>
            <p:ph type="sldNum" sz="quarter" idx="12"/>
          </p:nvPr>
        </p:nvSpPr>
        <p:spPr/>
        <p:txBody>
          <a:bodyPr/>
          <a:lstStyle/>
          <a:p>
            <a:fld id="{51FD7001-C29A-40F7-A2E7-AE2F4A64F2F9}" type="slidenum">
              <a:rPr lang="en-US" smtClean="0"/>
              <a:pPr/>
              <a:t>34</a:t>
            </a:fld>
            <a:endParaRPr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of case laws</a:t>
            </a:r>
            <a:endParaRPr lang="en-US" dirty="0"/>
          </a:p>
        </p:txBody>
      </p:sp>
      <p:sp>
        <p:nvSpPr>
          <p:cNvPr id="3" name="Content Placeholder 2"/>
          <p:cNvSpPr>
            <a:spLocks noGrp="1"/>
          </p:cNvSpPr>
          <p:nvPr>
            <p:ph idx="1"/>
          </p:nvPr>
        </p:nvSpPr>
        <p:spPr/>
        <p:txBody>
          <a:bodyPr/>
          <a:lstStyle/>
          <a:p>
            <a:pPr>
              <a:buFont typeface="Wingdings" panose="05000000000000000000" pitchFamily="2" charset="2"/>
              <a:buChar char="q"/>
            </a:pPr>
            <a:r>
              <a:rPr lang="en-US" dirty="0" smtClean="0"/>
              <a:t>Avoid Using Case Laws arbitrarily.</a:t>
            </a:r>
          </a:p>
          <a:p>
            <a:pPr>
              <a:buFont typeface="Wingdings" panose="05000000000000000000" pitchFamily="2" charset="2"/>
              <a:buChar char="q"/>
            </a:pPr>
            <a:r>
              <a:rPr lang="en-US" dirty="0" smtClean="0"/>
              <a:t>First clarify the facts of the case.</a:t>
            </a:r>
          </a:p>
          <a:p>
            <a:pPr>
              <a:buFont typeface="Wingdings" panose="05000000000000000000" pitchFamily="2" charset="2"/>
              <a:buChar char="q"/>
            </a:pPr>
            <a:r>
              <a:rPr lang="en-US" dirty="0" smtClean="0"/>
              <a:t>Only use case laws for the proposition laid down.</a:t>
            </a:r>
          </a:p>
          <a:p>
            <a:pPr>
              <a:buFont typeface="Wingdings" panose="05000000000000000000" pitchFamily="2" charset="2"/>
              <a:buChar char="q"/>
            </a:pPr>
            <a:r>
              <a:rPr lang="en-US" dirty="0" smtClean="0"/>
              <a:t>Most important are Supreme court and High Court.</a:t>
            </a:r>
          </a:p>
          <a:p>
            <a:pPr>
              <a:buFont typeface="Wingdings" panose="05000000000000000000" pitchFamily="2" charset="2"/>
              <a:buChar char="q"/>
            </a:pPr>
            <a:r>
              <a:rPr lang="en-US" dirty="0" smtClean="0"/>
              <a:t>ITAT Latest Decisions.</a:t>
            </a:r>
            <a:endParaRPr lang="en-US" dirty="0"/>
          </a:p>
        </p:txBody>
      </p:sp>
      <p:sp>
        <p:nvSpPr>
          <p:cNvPr id="4" name="Slide Number Placeholder 3"/>
          <p:cNvSpPr>
            <a:spLocks noGrp="1"/>
          </p:cNvSpPr>
          <p:nvPr>
            <p:ph type="sldNum" sz="quarter" idx="12"/>
          </p:nvPr>
        </p:nvSpPr>
        <p:spPr/>
        <p:txBody>
          <a:bodyPr/>
          <a:lstStyle/>
          <a:p>
            <a:fld id="{51FD7001-C29A-40F7-A2E7-AE2F4A64F2F9}" type="slidenum">
              <a:rPr lang="en-US" smtClean="0"/>
              <a:pPr/>
              <a:t>35</a:t>
            </a:fld>
            <a:endParaRPr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PECULIAR POWERS OF CIT(A)</a:t>
            </a:r>
            <a:endParaRPr lang="en-US" dirty="0"/>
          </a:p>
        </p:txBody>
      </p:sp>
      <p:sp>
        <p:nvSpPr>
          <p:cNvPr id="3" name="Content Placeholder 2"/>
          <p:cNvSpPr>
            <a:spLocks noGrp="1"/>
          </p:cNvSpPr>
          <p:nvPr>
            <p:ph idx="1"/>
          </p:nvPr>
        </p:nvSpPr>
        <p:spPr/>
        <p:txBody>
          <a:bodyPr>
            <a:noAutofit/>
          </a:bodyPr>
          <a:lstStyle/>
          <a:p>
            <a:pPr algn="ctr">
              <a:buNone/>
            </a:pPr>
            <a:r>
              <a:rPr lang="en-US" sz="2400" dirty="0" smtClean="0"/>
              <a:t>Section 250(4) vs. Rule </a:t>
            </a:r>
            <a:r>
              <a:rPr lang="en-US" sz="2400" dirty="0" err="1" smtClean="0"/>
              <a:t>46A</a:t>
            </a:r>
            <a:endParaRPr lang="en-US" sz="2400" dirty="0" smtClean="0"/>
          </a:p>
          <a:p>
            <a:r>
              <a:rPr lang="en-US" sz="2400" dirty="0" smtClean="0"/>
              <a:t>Section 250(4)</a:t>
            </a:r>
          </a:p>
          <a:p>
            <a:pPr lvl="1">
              <a:buNone/>
            </a:pPr>
            <a:r>
              <a:rPr lang="en-US" sz="2000" i="1" dirty="0" smtClean="0"/>
              <a:t>“(4) The Commissioner (Appeals) may, before disposing of any appeal, make such further inquiry as he thinks fit, or may direct the Assessing Officer to make further inquiry and report the result of the same to the Commissioner (Appeals).”</a:t>
            </a:r>
          </a:p>
          <a:p>
            <a:pPr marL="404813" lvl="1" indent="-1588">
              <a:buNone/>
            </a:pPr>
            <a:endParaRPr lang="en-US" sz="2000" b="1" dirty="0" smtClean="0"/>
          </a:p>
          <a:p>
            <a:pPr marL="404813" lvl="1" indent="-1588">
              <a:buNone/>
            </a:pPr>
            <a:r>
              <a:rPr lang="en-US" sz="2000" b="1" dirty="0" smtClean="0"/>
              <a:t>Commissioner </a:t>
            </a:r>
            <a:r>
              <a:rPr lang="en-US" sz="2000" b="1" dirty="0"/>
              <a:t>of Income-tax, </a:t>
            </a:r>
            <a:r>
              <a:rPr lang="en-US" sz="2000" b="1" dirty="0" smtClean="0"/>
              <a:t>Central-I</a:t>
            </a:r>
            <a:r>
              <a:rPr lang="en-US" sz="2000" b="1" dirty="0" smtClean="0">
                <a:solidFill>
                  <a:srgbClr val="FF0000"/>
                </a:solidFill>
              </a:rPr>
              <a:t> </a:t>
            </a:r>
            <a:r>
              <a:rPr lang="en-US" sz="2000" b="1" dirty="0" smtClean="0"/>
              <a:t>vs.</a:t>
            </a:r>
            <a:r>
              <a:rPr lang="en-US" sz="2000" b="1" dirty="0" smtClean="0">
                <a:solidFill>
                  <a:srgbClr val="FF0000"/>
                </a:solidFill>
              </a:rPr>
              <a:t> </a:t>
            </a:r>
            <a:r>
              <a:rPr lang="en-US" sz="2000" b="1" dirty="0" smtClean="0"/>
              <a:t>Manish </a:t>
            </a:r>
            <a:r>
              <a:rPr lang="en-US" sz="2000" b="1" dirty="0"/>
              <a:t>Build Well (P.) Ltd</a:t>
            </a:r>
            <a:r>
              <a:rPr lang="en-US" sz="2000" b="1" dirty="0" smtClean="0"/>
              <a:t>.  </a:t>
            </a:r>
            <a:r>
              <a:rPr lang="pt-BR" sz="2000" b="1" dirty="0" smtClean="0"/>
              <a:t>[</a:t>
            </a:r>
            <a:r>
              <a:rPr lang="pt-BR" sz="2000" b="1" dirty="0"/>
              <a:t>2011] 16 taxmann.com 27 (Delhi)/[2012] </a:t>
            </a:r>
            <a:endParaRPr lang="en-US" sz="2000" b="1" dirty="0"/>
          </a:p>
        </p:txBody>
      </p:sp>
      <p:sp>
        <p:nvSpPr>
          <p:cNvPr id="4" name="Slide Number Placeholder 3"/>
          <p:cNvSpPr>
            <a:spLocks noGrp="1"/>
          </p:cNvSpPr>
          <p:nvPr>
            <p:ph type="sldNum" sz="quarter" idx="12"/>
          </p:nvPr>
        </p:nvSpPr>
        <p:spPr/>
        <p:txBody>
          <a:bodyPr/>
          <a:lstStyle/>
          <a:p>
            <a:fld id="{51FD7001-C29A-40F7-A2E7-AE2F4A64F2F9}" type="slidenum">
              <a:rPr lang="en-US" smtClean="0"/>
              <a:pPr/>
              <a:t>36</a:t>
            </a:fld>
            <a:endParaRPr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REMAND</a:t>
            </a:r>
            <a:endParaRPr lang="en-US" dirty="0"/>
          </a:p>
        </p:txBody>
      </p:sp>
      <p:graphicFrame>
        <p:nvGraphicFramePr>
          <p:cNvPr id="4" name="Content Placeholder 3"/>
          <p:cNvGraphicFramePr>
            <a:graphicFrameLocks noGrp="1"/>
          </p:cNvGraphicFramePr>
          <p:nvPr>
            <p:ph idx="1"/>
          </p:nvPr>
        </p:nvGraphicFramePr>
        <p:xfrm>
          <a:off x="2209800" y="1905000"/>
          <a:ext cx="5803392" cy="3276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lide Number Placeholder 4"/>
          <p:cNvSpPr>
            <a:spLocks noGrp="1"/>
          </p:cNvSpPr>
          <p:nvPr>
            <p:ph type="sldNum" sz="quarter" idx="12"/>
          </p:nvPr>
        </p:nvSpPr>
        <p:spPr/>
        <p:txBody>
          <a:bodyPr/>
          <a:lstStyle/>
          <a:p>
            <a:fld id="{51FD7001-C29A-40F7-A2E7-AE2F4A64F2F9}" type="slidenum">
              <a:rPr lang="en-US" smtClean="0"/>
              <a:pPr/>
              <a:t>37</a:t>
            </a:fld>
            <a:endParaRPr 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NO POWER TO SET ASIDE TO AO	</a:t>
            </a:r>
            <a:endParaRPr lang="en-US" dirty="0"/>
          </a:p>
        </p:txBody>
      </p:sp>
      <p:sp>
        <p:nvSpPr>
          <p:cNvPr id="3" name="Content Placeholder 2"/>
          <p:cNvSpPr>
            <a:spLocks noGrp="1"/>
          </p:cNvSpPr>
          <p:nvPr>
            <p:ph idx="1"/>
          </p:nvPr>
        </p:nvSpPr>
        <p:spPr/>
        <p:txBody>
          <a:bodyPr/>
          <a:lstStyle/>
          <a:p>
            <a:pPr marL="82296" indent="0">
              <a:buNone/>
            </a:pPr>
            <a:r>
              <a:rPr lang="en-US" dirty="0" smtClean="0"/>
              <a:t>There is no power with the CIT(A) to set aside the matter to AO.</a:t>
            </a:r>
          </a:p>
          <a:p>
            <a:pPr marL="82296" indent="0">
              <a:buNone/>
            </a:pPr>
            <a:r>
              <a:rPr lang="en-US" b="1" dirty="0" smtClean="0"/>
              <a:t>(By Finance Act, 2001 </a:t>
            </a:r>
            <a:r>
              <a:rPr lang="en-US" b="1" dirty="0" err="1" smtClean="0"/>
              <a:t>w.e.f</a:t>
            </a:r>
            <a:r>
              <a:rPr lang="en-US" b="1" dirty="0" smtClean="0"/>
              <a:t>. 01-06-2001)</a:t>
            </a:r>
            <a:endParaRPr lang="en-US" b="1" dirty="0"/>
          </a:p>
        </p:txBody>
      </p:sp>
      <p:sp>
        <p:nvSpPr>
          <p:cNvPr id="4" name="Slide Number Placeholder 3"/>
          <p:cNvSpPr>
            <a:spLocks noGrp="1"/>
          </p:cNvSpPr>
          <p:nvPr>
            <p:ph type="sldNum" sz="quarter" idx="12"/>
          </p:nvPr>
        </p:nvSpPr>
        <p:spPr/>
        <p:txBody>
          <a:bodyPr/>
          <a:lstStyle/>
          <a:p>
            <a:fld id="{51FD7001-C29A-40F7-A2E7-AE2F4A64F2F9}" type="slidenum">
              <a:rPr lang="en-US" smtClean="0"/>
              <a:pPr/>
              <a:t>38</a:t>
            </a:fld>
            <a:endParaRPr 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ENHANCEMENT OF INCOME</a:t>
            </a:r>
            <a:endParaRPr lang="en-US" dirty="0"/>
          </a:p>
        </p:txBody>
      </p:sp>
      <p:sp>
        <p:nvSpPr>
          <p:cNvPr id="3" name="Content Placeholder 2"/>
          <p:cNvSpPr>
            <a:spLocks noGrp="1"/>
          </p:cNvSpPr>
          <p:nvPr>
            <p:ph idx="1"/>
          </p:nvPr>
        </p:nvSpPr>
        <p:spPr>
          <a:xfrm>
            <a:off x="1371600" y="1447800"/>
            <a:ext cx="7162800" cy="5029200"/>
          </a:xfrm>
        </p:spPr>
        <p:txBody>
          <a:bodyPr>
            <a:normAutofit fontScale="55000" lnSpcReduction="20000"/>
          </a:bodyPr>
          <a:lstStyle/>
          <a:p>
            <a:pPr algn="just"/>
            <a:r>
              <a:rPr lang="en-US" sz="2600" dirty="0" smtClean="0"/>
              <a:t>Special power only to CIT(A)</a:t>
            </a:r>
          </a:p>
          <a:p>
            <a:pPr algn="just"/>
            <a:r>
              <a:rPr lang="en-US" sz="2600" dirty="0" smtClean="0"/>
              <a:t>Not even to </a:t>
            </a:r>
            <a:r>
              <a:rPr lang="en-US" sz="2600" dirty="0" err="1" smtClean="0"/>
              <a:t>ITAT</a:t>
            </a:r>
            <a:endParaRPr lang="en-US" sz="2600" dirty="0" smtClean="0"/>
          </a:p>
          <a:p>
            <a:pPr algn="just"/>
            <a:r>
              <a:rPr lang="en-US" sz="2600" dirty="0" smtClean="0"/>
              <a:t>Not without opportunity of being heard- sec 251(2)</a:t>
            </a:r>
          </a:p>
          <a:p>
            <a:pPr lvl="1" indent="-1588" algn="just">
              <a:buNone/>
            </a:pPr>
            <a:r>
              <a:rPr lang="en-US" sz="2600" i="1" dirty="0" smtClean="0"/>
              <a:t>“(2) The Commissioner (Appeals) shall not enhance an assessment or a penalty or reduce the amount of refund unless the appellant has had a reasonable opportunity of showing cause against such enhancement or reduction.”</a:t>
            </a:r>
          </a:p>
          <a:p>
            <a:pPr algn="just"/>
            <a:r>
              <a:rPr lang="en-US" sz="2600" dirty="0" smtClean="0"/>
              <a:t>No new source of income can be introduced</a:t>
            </a:r>
          </a:p>
          <a:p>
            <a:pPr algn="just"/>
            <a:r>
              <a:rPr lang="en-US" sz="2600" dirty="0" smtClean="0"/>
              <a:t>Contrary Views</a:t>
            </a:r>
          </a:p>
          <a:p>
            <a:pPr algn="just">
              <a:buNone/>
            </a:pPr>
            <a:r>
              <a:rPr lang="en-US" sz="2600" dirty="0"/>
              <a:t> </a:t>
            </a:r>
            <a:r>
              <a:rPr lang="en-US" sz="2600" dirty="0" smtClean="0"/>
              <a:t>     </a:t>
            </a:r>
            <a:endParaRPr lang="en-US" sz="2600" dirty="0" smtClean="0">
              <a:solidFill>
                <a:srgbClr val="FF0000"/>
              </a:solidFill>
            </a:endParaRPr>
          </a:p>
          <a:p>
            <a:pPr algn="just">
              <a:buNone/>
            </a:pPr>
            <a:r>
              <a:rPr lang="en-US" sz="2600" dirty="0" smtClean="0">
                <a:solidFill>
                  <a:srgbClr val="FF0000"/>
                </a:solidFill>
              </a:rPr>
              <a:t>Case laws</a:t>
            </a:r>
          </a:p>
          <a:p>
            <a:pPr algn="just">
              <a:buNone/>
            </a:pPr>
            <a:r>
              <a:rPr lang="en-US" sz="2600" b="1" u="sng" dirty="0" smtClean="0"/>
              <a:t>No New Source of Income be added:</a:t>
            </a:r>
            <a:r>
              <a:rPr lang="en-US" sz="2600" b="1" dirty="0"/>
              <a:t> </a:t>
            </a:r>
            <a:endParaRPr lang="en-US" sz="2600" b="1" dirty="0" smtClean="0"/>
          </a:p>
          <a:p>
            <a:pPr algn="just"/>
            <a:r>
              <a:rPr lang="en-US" sz="2600" i="1" dirty="0" smtClean="0"/>
              <a:t> </a:t>
            </a:r>
            <a:r>
              <a:rPr lang="en-US" sz="2600" dirty="0" smtClean="0"/>
              <a:t>CIT</a:t>
            </a:r>
            <a:r>
              <a:rPr lang="en-US" sz="2600" dirty="0"/>
              <a:t> v. </a:t>
            </a:r>
            <a:r>
              <a:rPr lang="en-US" sz="2600" dirty="0" err="1"/>
              <a:t>Shapoorji</a:t>
            </a:r>
            <a:r>
              <a:rPr lang="en-US" sz="2600" dirty="0"/>
              <a:t> </a:t>
            </a:r>
            <a:r>
              <a:rPr lang="en-US" sz="2600" dirty="0" err="1"/>
              <a:t>Pallonji</a:t>
            </a:r>
            <a:r>
              <a:rPr lang="en-US" sz="2600" dirty="0"/>
              <a:t> Mistry </a:t>
            </a:r>
            <a:r>
              <a:rPr lang="en-US" sz="2600" u="sng" dirty="0"/>
              <a:t>[1962] 44 ITR 891 (SC</a:t>
            </a:r>
            <a:r>
              <a:rPr lang="en-US" sz="2600" u="sng" dirty="0" smtClean="0"/>
              <a:t>)</a:t>
            </a:r>
          </a:p>
          <a:p>
            <a:pPr algn="just"/>
            <a:r>
              <a:rPr lang="en-US" sz="2600" dirty="0"/>
              <a:t> CIT v. Rai Bahadur </a:t>
            </a:r>
            <a:r>
              <a:rPr lang="en-US" sz="2600" dirty="0" err="1"/>
              <a:t>Hardutroy</a:t>
            </a:r>
            <a:r>
              <a:rPr lang="en-US" sz="2600" dirty="0"/>
              <a:t> </a:t>
            </a:r>
            <a:r>
              <a:rPr lang="en-US" sz="2600" dirty="0" err="1"/>
              <a:t>Motilal</a:t>
            </a:r>
            <a:r>
              <a:rPr lang="en-US" sz="2600" dirty="0"/>
              <a:t> </a:t>
            </a:r>
            <a:r>
              <a:rPr lang="en-US" sz="2600" dirty="0" err="1"/>
              <a:t>Chamaria</a:t>
            </a:r>
            <a:r>
              <a:rPr lang="en-US" sz="2600" dirty="0"/>
              <a:t> </a:t>
            </a:r>
            <a:r>
              <a:rPr lang="en-US" sz="2600" u="sng" dirty="0"/>
              <a:t>[1967] 66 ITR 443</a:t>
            </a:r>
            <a:r>
              <a:rPr lang="en-US" sz="2600" dirty="0"/>
              <a:t> </a:t>
            </a:r>
            <a:endParaRPr lang="en-US" sz="2600" dirty="0" smtClean="0"/>
          </a:p>
          <a:p>
            <a:pPr algn="just"/>
            <a:r>
              <a:rPr lang="en-US" sz="2600" dirty="0"/>
              <a:t> CIT v. Union </a:t>
            </a:r>
            <a:r>
              <a:rPr lang="en-US" sz="2600" dirty="0" err="1"/>
              <a:t>Tyres</a:t>
            </a:r>
            <a:r>
              <a:rPr lang="en-US" sz="2600" dirty="0"/>
              <a:t> </a:t>
            </a:r>
            <a:r>
              <a:rPr lang="en-US" sz="2600" u="sng" dirty="0"/>
              <a:t>[1999]</a:t>
            </a:r>
            <a:r>
              <a:rPr lang="en-US" sz="2600" u="sng" dirty="0">
                <a:hlinkClick r:id="rId3"/>
              </a:rPr>
              <a:t> </a:t>
            </a:r>
            <a:r>
              <a:rPr lang="en-US" sz="2600" u="sng" dirty="0"/>
              <a:t>240 ITR 556 (Delhi</a:t>
            </a:r>
            <a:r>
              <a:rPr lang="en-US" sz="2600" u="sng" dirty="0" smtClean="0"/>
              <a:t>)</a:t>
            </a:r>
          </a:p>
          <a:p>
            <a:pPr algn="just"/>
            <a:r>
              <a:rPr lang="it-IT" sz="2600" dirty="0"/>
              <a:t> CIT v. Sardari Lal &amp; Co. </a:t>
            </a:r>
            <a:r>
              <a:rPr lang="it-IT" sz="2600" u="sng" dirty="0"/>
              <a:t>[2001] 251 ITR 864 (Delhi) (FB</a:t>
            </a:r>
            <a:r>
              <a:rPr lang="it-IT" sz="2600" u="sng" dirty="0" smtClean="0"/>
              <a:t>)</a:t>
            </a:r>
          </a:p>
          <a:p>
            <a:pPr algn="just"/>
            <a:r>
              <a:rPr lang="en-US" sz="2600" dirty="0" smtClean="0"/>
              <a:t> Mrs</a:t>
            </a:r>
            <a:r>
              <a:rPr lang="en-US" sz="2600" dirty="0"/>
              <a:t>. </a:t>
            </a:r>
            <a:r>
              <a:rPr lang="en-US" sz="2600" dirty="0" err="1"/>
              <a:t>Banoo</a:t>
            </a:r>
            <a:r>
              <a:rPr lang="en-US" sz="2600" dirty="0"/>
              <a:t> E. </a:t>
            </a:r>
            <a:r>
              <a:rPr lang="en-US" sz="2600" dirty="0" err="1"/>
              <a:t>Cowasji</a:t>
            </a:r>
            <a:r>
              <a:rPr lang="en-US" sz="2600" dirty="0"/>
              <a:t> v. CIT </a:t>
            </a:r>
            <a:r>
              <a:rPr lang="en-US" sz="2600" u="sng" dirty="0"/>
              <a:t>[1982] 138 ITR 686 (MP</a:t>
            </a:r>
            <a:r>
              <a:rPr lang="en-US" sz="2600" u="sng" dirty="0" smtClean="0"/>
              <a:t>)</a:t>
            </a:r>
          </a:p>
          <a:p>
            <a:pPr algn="just">
              <a:buNone/>
            </a:pPr>
            <a:r>
              <a:rPr lang="en-US" sz="2600" b="1" u="sng" dirty="0" smtClean="0"/>
              <a:t>New Source of Income can be added</a:t>
            </a:r>
          </a:p>
          <a:p>
            <a:pPr algn="just"/>
            <a:r>
              <a:rPr lang="en-US" sz="2600" dirty="0"/>
              <a:t>Jute </a:t>
            </a:r>
            <a:r>
              <a:rPr lang="en-US" sz="2600" dirty="0" err="1"/>
              <a:t>Corpn</a:t>
            </a:r>
            <a:r>
              <a:rPr lang="en-US" sz="2600" dirty="0"/>
              <a:t>. of India Ltd. v. CIT </a:t>
            </a:r>
            <a:r>
              <a:rPr lang="en-US" sz="2600" u="sng" dirty="0"/>
              <a:t>[1991] 187 ITR 688</a:t>
            </a:r>
            <a:r>
              <a:rPr lang="en-US" sz="2600" u="sng" baseline="30000" dirty="0"/>
              <a:t>2</a:t>
            </a:r>
            <a:r>
              <a:rPr lang="en-US" sz="2600" dirty="0"/>
              <a:t> </a:t>
            </a:r>
            <a:endParaRPr lang="en-US" sz="2600" dirty="0" smtClean="0"/>
          </a:p>
          <a:p>
            <a:pPr algn="just"/>
            <a:r>
              <a:rPr lang="pt-BR" sz="2600" dirty="0"/>
              <a:t>CIT v. Nirbheram Daluram </a:t>
            </a:r>
            <a:r>
              <a:rPr lang="pt-BR" sz="2600" u="sng" dirty="0"/>
              <a:t>[1997] 224 ITR </a:t>
            </a:r>
            <a:r>
              <a:rPr lang="pt-BR" sz="2600" u="sng" dirty="0" smtClean="0"/>
              <a:t>610</a:t>
            </a:r>
          </a:p>
          <a:p>
            <a:pPr algn="just"/>
            <a:r>
              <a:rPr lang="en-US" sz="2600" dirty="0" err="1"/>
              <a:t>Narrondas</a:t>
            </a:r>
            <a:r>
              <a:rPr lang="en-US" sz="2600" dirty="0"/>
              <a:t> </a:t>
            </a:r>
            <a:r>
              <a:rPr lang="en-US" sz="2600" dirty="0" err="1"/>
              <a:t>Manordass</a:t>
            </a:r>
            <a:r>
              <a:rPr lang="en-US" sz="2600" dirty="0"/>
              <a:t> v. CIT </a:t>
            </a:r>
            <a:r>
              <a:rPr lang="en-US" sz="2600" u="sng" dirty="0"/>
              <a:t>[1957] 31 ITR 909</a:t>
            </a:r>
            <a:endParaRPr lang="en-US" sz="2600" u="sng" dirty="0" smtClean="0"/>
          </a:p>
          <a:p>
            <a:pPr algn="just"/>
            <a:endParaRPr lang="en-US" sz="2300" u="sng" dirty="0" smtClean="0"/>
          </a:p>
          <a:p>
            <a:pPr algn="just">
              <a:buNone/>
            </a:pPr>
            <a:endParaRPr lang="en-US" sz="2400" u="sng" dirty="0" smtClean="0"/>
          </a:p>
          <a:p>
            <a:pPr algn="just">
              <a:buNone/>
            </a:pPr>
            <a:endParaRPr lang="en-US" sz="2400" dirty="0"/>
          </a:p>
        </p:txBody>
      </p:sp>
      <p:sp>
        <p:nvSpPr>
          <p:cNvPr id="4" name="Slide Number Placeholder 3"/>
          <p:cNvSpPr>
            <a:spLocks noGrp="1"/>
          </p:cNvSpPr>
          <p:nvPr>
            <p:ph type="sldNum" sz="quarter" idx="12"/>
          </p:nvPr>
        </p:nvSpPr>
        <p:spPr/>
        <p:txBody>
          <a:bodyPr/>
          <a:lstStyle/>
          <a:p>
            <a:fld id="{51FD7001-C29A-40F7-A2E7-AE2F4A64F2F9}" type="slidenum">
              <a:rPr lang="en-US" smtClean="0"/>
              <a:pPr/>
              <a:t>39</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FILING OF APPEAL</a:t>
            </a:r>
            <a:endParaRPr lang="en-US" dirty="0"/>
          </a:p>
        </p:txBody>
      </p:sp>
      <p:sp>
        <p:nvSpPr>
          <p:cNvPr id="3" name="Content Placeholder 2"/>
          <p:cNvSpPr>
            <a:spLocks noGrp="1"/>
          </p:cNvSpPr>
          <p:nvPr>
            <p:ph idx="1"/>
          </p:nvPr>
        </p:nvSpPr>
        <p:spPr/>
        <p:txBody>
          <a:bodyPr>
            <a:noAutofit/>
          </a:bodyPr>
          <a:lstStyle/>
          <a:p>
            <a:pPr>
              <a:buNone/>
            </a:pPr>
            <a:r>
              <a:rPr lang="en-US" sz="2800" b="1" u="sng" dirty="0" smtClean="0"/>
              <a:t>Important Points</a:t>
            </a:r>
            <a:endParaRPr lang="en-US" sz="2400" b="1" u="sng" dirty="0" smtClean="0"/>
          </a:p>
          <a:p>
            <a:r>
              <a:rPr lang="en-US" sz="2400" dirty="0" smtClean="0"/>
              <a:t>Form 35 to be filed</a:t>
            </a:r>
          </a:p>
          <a:p>
            <a:r>
              <a:rPr lang="en-US" sz="2400" dirty="0" smtClean="0"/>
              <a:t>Within 30 days of receipt of ‘notice of demand’</a:t>
            </a:r>
          </a:p>
          <a:p>
            <a:r>
              <a:rPr lang="en-US" sz="2400" dirty="0" smtClean="0"/>
              <a:t>CIT(A) – as mentioned in demand notice</a:t>
            </a:r>
          </a:p>
          <a:p>
            <a:r>
              <a:rPr lang="en-US" sz="2400" dirty="0" smtClean="0"/>
              <a:t>Statement of facts</a:t>
            </a:r>
          </a:p>
          <a:p>
            <a:r>
              <a:rPr lang="en-US" sz="2400" dirty="0" smtClean="0"/>
              <a:t>Grounds of appeal</a:t>
            </a:r>
          </a:p>
          <a:p>
            <a:r>
              <a:rPr lang="en-US" sz="2400" dirty="0" smtClean="0"/>
              <a:t>Fee – </a:t>
            </a:r>
            <a:r>
              <a:rPr lang="en-US" sz="2400" dirty="0" err="1" smtClean="0"/>
              <a:t>Challan</a:t>
            </a:r>
            <a:endParaRPr lang="en-US" sz="2400" dirty="0" smtClean="0"/>
          </a:p>
          <a:p>
            <a:r>
              <a:rPr lang="en-US" sz="2400" dirty="0" smtClean="0"/>
              <a:t>Online filing is mandatory</a:t>
            </a:r>
          </a:p>
          <a:p>
            <a:r>
              <a:rPr lang="en-US" sz="2400" dirty="0" smtClean="0"/>
              <a:t>Prepay all taxes due on returned income</a:t>
            </a:r>
          </a:p>
          <a:p>
            <a:r>
              <a:rPr lang="en-US" sz="2400" dirty="0" smtClean="0"/>
              <a:t>Duly verified and signed</a:t>
            </a:r>
            <a:endParaRPr lang="en-US" sz="2400" dirty="0"/>
          </a:p>
        </p:txBody>
      </p:sp>
      <p:sp>
        <p:nvSpPr>
          <p:cNvPr id="4" name="Slide Number Placeholder 3"/>
          <p:cNvSpPr>
            <a:spLocks noGrp="1"/>
          </p:cNvSpPr>
          <p:nvPr>
            <p:ph type="sldNum" sz="quarter" idx="12"/>
          </p:nvPr>
        </p:nvSpPr>
        <p:spPr/>
        <p:txBody>
          <a:bodyPr/>
          <a:lstStyle/>
          <a:p>
            <a:fld id="{51FD7001-C29A-40F7-A2E7-AE2F4A64F2F9}" type="slidenum">
              <a:rPr lang="en-US" smtClean="0"/>
              <a:pPr/>
              <a:t>4</a:t>
            </a:fld>
            <a:endParaRPr 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STAY OF DEMAND</a:t>
            </a:r>
            <a:endParaRPr lang="en-US" dirty="0"/>
          </a:p>
        </p:txBody>
      </p:sp>
      <p:sp>
        <p:nvSpPr>
          <p:cNvPr id="3" name="Content Placeholder 2"/>
          <p:cNvSpPr>
            <a:spLocks noGrp="1"/>
          </p:cNvSpPr>
          <p:nvPr>
            <p:ph idx="1"/>
          </p:nvPr>
        </p:nvSpPr>
        <p:spPr>
          <a:xfrm>
            <a:off x="1295400" y="1447800"/>
            <a:ext cx="7638288" cy="1295400"/>
          </a:xfrm>
        </p:spPr>
        <p:txBody>
          <a:bodyPr>
            <a:normAutofit fontScale="85000" lnSpcReduction="20000"/>
          </a:bodyPr>
          <a:lstStyle/>
          <a:p>
            <a:pPr algn="just"/>
            <a:r>
              <a:rPr lang="en-US" sz="2800" dirty="0" smtClean="0"/>
              <a:t>Whether CIT(A) has the power to stay?</a:t>
            </a:r>
          </a:p>
          <a:p>
            <a:pPr algn="just"/>
            <a:endParaRPr lang="en-US" dirty="0" smtClean="0"/>
          </a:p>
          <a:p>
            <a:pPr algn="just">
              <a:buNone/>
            </a:pPr>
            <a:r>
              <a:rPr lang="en-US" dirty="0" smtClean="0">
                <a:solidFill>
                  <a:srgbClr val="FF0000"/>
                </a:solidFill>
              </a:rPr>
              <a:t>	</a:t>
            </a:r>
            <a:endParaRPr lang="en-US" dirty="0">
              <a:solidFill>
                <a:srgbClr val="FF0000"/>
              </a:solidFill>
            </a:endParaRPr>
          </a:p>
        </p:txBody>
      </p:sp>
      <p:graphicFrame>
        <p:nvGraphicFramePr>
          <p:cNvPr id="4" name="Diagram 3"/>
          <p:cNvGraphicFramePr/>
          <p:nvPr/>
        </p:nvGraphicFramePr>
        <p:xfrm>
          <a:off x="3048000" y="1981200"/>
          <a:ext cx="3657600" cy="167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Slide Number Placeholder 5"/>
          <p:cNvSpPr>
            <a:spLocks noGrp="1"/>
          </p:cNvSpPr>
          <p:nvPr>
            <p:ph type="sldNum" sz="quarter" idx="12"/>
          </p:nvPr>
        </p:nvSpPr>
        <p:spPr/>
        <p:txBody>
          <a:bodyPr/>
          <a:lstStyle/>
          <a:p>
            <a:fld id="{51FD7001-C29A-40F7-A2E7-AE2F4A64F2F9}" type="slidenum">
              <a:rPr lang="en-US" smtClean="0"/>
              <a:pPr/>
              <a:t>40</a:t>
            </a:fld>
            <a:endParaRPr lang="en-US"/>
          </a:p>
        </p:txBody>
      </p:sp>
      <p:sp>
        <p:nvSpPr>
          <p:cNvPr id="7" name="Rectangle 6"/>
          <p:cNvSpPr/>
          <p:nvPr/>
        </p:nvSpPr>
        <p:spPr>
          <a:xfrm>
            <a:off x="1752600" y="4038600"/>
            <a:ext cx="7086600" cy="2862322"/>
          </a:xfrm>
          <a:prstGeom prst="rect">
            <a:avLst/>
          </a:prstGeom>
        </p:spPr>
        <p:txBody>
          <a:bodyPr wrap="square">
            <a:spAutoFit/>
          </a:bodyPr>
          <a:lstStyle/>
          <a:p>
            <a:pPr>
              <a:lnSpc>
                <a:spcPct val="200000"/>
              </a:lnSpc>
            </a:pPr>
            <a:r>
              <a:rPr lang="en-US" b="1" i="1" dirty="0"/>
              <a:t> </a:t>
            </a:r>
            <a:r>
              <a:rPr lang="en-US" b="1" i="1" dirty="0" err="1" smtClean="0"/>
              <a:t>i</a:t>
            </a:r>
            <a:r>
              <a:rPr lang="en-US" b="1" i="1" dirty="0" smtClean="0"/>
              <a:t>.  </a:t>
            </a:r>
            <a:r>
              <a:rPr lang="en-US" b="1" i="1" dirty="0" err="1" smtClean="0"/>
              <a:t>Debasish</a:t>
            </a:r>
            <a:r>
              <a:rPr lang="en-US" b="1" i="1" dirty="0" smtClean="0"/>
              <a:t> </a:t>
            </a:r>
            <a:r>
              <a:rPr lang="en-US" b="1" i="1" dirty="0" err="1"/>
              <a:t>Moulik</a:t>
            </a:r>
            <a:r>
              <a:rPr lang="en-US" b="1" dirty="0"/>
              <a:t> v. </a:t>
            </a:r>
            <a:r>
              <a:rPr lang="en-US" b="1" i="1" dirty="0"/>
              <a:t>Dy. CIT [1998] 231 ITR 737 ( Cal.)</a:t>
            </a:r>
          </a:p>
          <a:p>
            <a:pPr>
              <a:lnSpc>
                <a:spcPct val="200000"/>
              </a:lnSpc>
            </a:pPr>
            <a:r>
              <a:rPr lang="en-US" b="1" i="1" dirty="0"/>
              <a:t>ii.  V.N. </a:t>
            </a:r>
            <a:r>
              <a:rPr lang="en-US" b="1" i="1" dirty="0" err="1"/>
              <a:t>Purushothaman</a:t>
            </a:r>
            <a:r>
              <a:rPr lang="en-US" b="1" i="1" dirty="0"/>
              <a:t> v. </a:t>
            </a:r>
            <a:r>
              <a:rPr lang="en-US" b="1" i="1" dirty="0" err="1"/>
              <a:t>Agrl</a:t>
            </a:r>
            <a:r>
              <a:rPr lang="en-US" b="1" i="1" dirty="0"/>
              <a:t>. ITO [1984] 149 ITR 120. (Ker)</a:t>
            </a:r>
          </a:p>
          <a:p>
            <a:pPr>
              <a:lnSpc>
                <a:spcPct val="200000"/>
              </a:lnSpc>
            </a:pPr>
            <a:r>
              <a:rPr lang="en-US" b="1" i="1" dirty="0"/>
              <a:t>iii. </a:t>
            </a:r>
            <a:r>
              <a:rPr lang="en-US" b="1" i="1" dirty="0" err="1"/>
              <a:t>Prem</a:t>
            </a:r>
            <a:r>
              <a:rPr lang="en-US" b="1" i="1" dirty="0"/>
              <a:t> Prakash Tripathi v. CIT [1994] 75 Taxman 107 (All.)  </a:t>
            </a:r>
          </a:p>
          <a:p>
            <a:pPr>
              <a:lnSpc>
                <a:spcPct val="200000"/>
              </a:lnSpc>
            </a:pPr>
            <a:endParaRPr lang="en-US" dirty="0" smtClean="0"/>
          </a:p>
          <a:p>
            <a:pPr>
              <a:lnSpc>
                <a:spcPct val="200000"/>
              </a:lnSpc>
            </a:pPr>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POST HEARING</a:t>
            </a:r>
            <a:endParaRPr lang="en-US" dirty="0"/>
          </a:p>
        </p:txBody>
      </p:sp>
      <p:sp>
        <p:nvSpPr>
          <p:cNvPr id="3" name="Content Placeholder 2"/>
          <p:cNvSpPr>
            <a:spLocks noGrp="1"/>
          </p:cNvSpPr>
          <p:nvPr>
            <p:ph idx="1"/>
          </p:nvPr>
        </p:nvSpPr>
        <p:spPr>
          <a:xfrm>
            <a:off x="1435608" y="1447800"/>
            <a:ext cx="7251192" cy="4800600"/>
          </a:xfrm>
        </p:spPr>
        <p:txBody>
          <a:bodyPr>
            <a:normAutofit/>
          </a:bodyPr>
          <a:lstStyle/>
          <a:p>
            <a:pPr algn="just"/>
            <a:r>
              <a:rPr lang="en-US" sz="2400" dirty="0" smtClean="0"/>
              <a:t>Ex parte order - no power to recall</a:t>
            </a:r>
          </a:p>
          <a:p>
            <a:pPr algn="just"/>
            <a:r>
              <a:rPr lang="en-US" sz="2400" dirty="0" smtClean="0"/>
              <a:t>File appeal before </a:t>
            </a:r>
            <a:r>
              <a:rPr lang="en-US" sz="2400" dirty="0" err="1" smtClean="0"/>
              <a:t>ITAT</a:t>
            </a:r>
            <a:endParaRPr lang="en-US" sz="2400" dirty="0" smtClean="0"/>
          </a:p>
          <a:p>
            <a:pPr algn="just"/>
            <a:r>
              <a:rPr lang="en-US" sz="2400" dirty="0" smtClean="0"/>
              <a:t>Mistake apparent from record - move application u/s 154</a:t>
            </a:r>
          </a:p>
          <a:p>
            <a:pPr algn="just"/>
            <a:r>
              <a:rPr lang="en-US" sz="2400" dirty="0" smtClean="0"/>
              <a:t>Subsequent judgement of SC and jurisdictional HC amounts to mistake apparent from record</a:t>
            </a:r>
          </a:p>
          <a:p>
            <a:pPr algn="just"/>
            <a:endParaRPr lang="en-US" sz="2400" dirty="0"/>
          </a:p>
        </p:txBody>
      </p:sp>
      <p:sp>
        <p:nvSpPr>
          <p:cNvPr id="4" name="Slide Number Placeholder 3"/>
          <p:cNvSpPr>
            <a:spLocks noGrp="1"/>
          </p:cNvSpPr>
          <p:nvPr>
            <p:ph type="sldNum" sz="quarter" idx="12"/>
          </p:nvPr>
        </p:nvSpPr>
        <p:spPr/>
        <p:txBody>
          <a:bodyPr/>
          <a:lstStyle/>
          <a:p>
            <a:fld id="{51FD7001-C29A-40F7-A2E7-AE2F4A64F2F9}" type="slidenum">
              <a:rPr lang="en-US" smtClean="0"/>
              <a:pPr/>
              <a:t>41</a:t>
            </a:fld>
            <a:endParaRPr lang="en-US"/>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Miscellaneous Provisions</a:t>
            </a:r>
            <a:endParaRPr lang="en-US" dirty="0"/>
          </a:p>
        </p:txBody>
      </p:sp>
      <p:sp>
        <p:nvSpPr>
          <p:cNvPr id="3" name="Content Placeholder 2"/>
          <p:cNvSpPr>
            <a:spLocks noGrp="1"/>
          </p:cNvSpPr>
          <p:nvPr>
            <p:ph idx="1"/>
          </p:nvPr>
        </p:nvSpPr>
        <p:spPr>
          <a:xfrm>
            <a:off x="990600" y="1295400"/>
            <a:ext cx="7943088" cy="5181600"/>
          </a:xfrm>
        </p:spPr>
        <p:txBody>
          <a:bodyPr>
            <a:normAutofit fontScale="62500" lnSpcReduction="20000"/>
          </a:bodyPr>
          <a:lstStyle/>
          <a:p>
            <a:pPr>
              <a:buNone/>
            </a:pPr>
            <a:r>
              <a:rPr lang="en-US" sz="2400" b="1" dirty="0" smtClean="0"/>
              <a:t>SECTION 158A- </a:t>
            </a:r>
          </a:p>
          <a:p>
            <a:pPr>
              <a:buNone/>
            </a:pPr>
            <a:r>
              <a:rPr lang="en-US" sz="2400" b="1" dirty="0" smtClean="0"/>
              <a:t>Avoidance of Repetitive Appeals:</a:t>
            </a:r>
          </a:p>
          <a:p>
            <a:pPr algn="just">
              <a:buNone/>
            </a:pPr>
            <a:r>
              <a:rPr lang="en-US" sz="2400" dirty="0" smtClean="0"/>
              <a:t>    With </a:t>
            </a:r>
            <a:r>
              <a:rPr lang="en-US" sz="2400" dirty="0"/>
              <a:t>a view to avoid repetitive appeals on the same issue by the same assessee, </a:t>
            </a:r>
            <a:r>
              <a:rPr lang="en-US" sz="2400" dirty="0" smtClean="0"/>
              <a:t>section</a:t>
            </a:r>
            <a:r>
              <a:rPr lang="en-US" sz="2400" dirty="0"/>
              <a:t> 158A(1) of the Act provides that, where an assessee claims that any question of law arising in his case for an assessment year which is pending before the Assessing Officer or any appellate authority ('the relevant case') is identical with a question of law arising in his case for another assessment year which is pending before the High Court or the Supreme Court ('the other case'), he may furnish a declaration </a:t>
            </a:r>
            <a:r>
              <a:rPr lang="en-US" sz="2400" i="1" dirty="0"/>
              <a:t>in the prescribed form</a:t>
            </a:r>
            <a:r>
              <a:rPr lang="en-US" sz="2400" dirty="0"/>
              <a:t> and verified in the prescribed manner that if the Assessing Officer or the appellate authority, as the case may be, agrees to apply in the relevant case the final decision on the question of law in the other case, he will not raise the question of law in the relevant case in appeal or reference proceedings. Rule 16 prescribes the Form in which the aforesaid declaration is to be furnished by the assessee</a:t>
            </a:r>
            <a:r>
              <a:rPr lang="en-US" sz="2400" dirty="0" smtClean="0"/>
              <a:t>. (Form No. 8)				</a:t>
            </a:r>
          </a:p>
          <a:p>
            <a:pPr algn="just">
              <a:buNone/>
            </a:pPr>
            <a:r>
              <a:rPr lang="en-US" sz="2000" b="1" dirty="0"/>
              <a:t>Where to file the </a:t>
            </a:r>
            <a:r>
              <a:rPr lang="en-US" sz="2000" b="1" dirty="0" smtClean="0"/>
              <a:t>declaration						</a:t>
            </a:r>
          </a:p>
          <a:p>
            <a:pPr algn="just">
              <a:buNone/>
            </a:pPr>
            <a:r>
              <a:rPr lang="en-US" sz="2000" dirty="0" smtClean="0"/>
              <a:t>      The declaration </a:t>
            </a:r>
            <a:r>
              <a:rPr lang="en-US" sz="2000" dirty="0"/>
              <a:t>will have to be filed with the Assessing Officer if the relevant case is pending before </a:t>
            </a:r>
            <a:r>
              <a:rPr lang="en-US" sz="2400" dirty="0"/>
              <a:t>him. If the relevant case is pending before any appellate authority, the declaration must be filed with such appellate authority. Under sub-rule (3), where the declaration is furnished to the Commissioner (Appeals), it must be furnished in duplicate; where the declaration is furnished to the Appellate Tribunal, the declaration must be furnished in triplicate.</a:t>
            </a:r>
          </a:p>
          <a:p>
            <a:pPr algn="just">
              <a:buNone/>
            </a:pPr>
            <a:r>
              <a:rPr lang="en-US" sz="2400" b="1" dirty="0"/>
              <a:t>Immunity to assessee- in respect of Demand </a:t>
            </a:r>
          </a:p>
          <a:p>
            <a:pPr algn="just">
              <a:buNone/>
            </a:pPr>
            <a:r>
              <a:rPr lang="en-US" sz="2400" dirty="0"/>
              <a:t>       Declaration under section 158A will not provide any immunity to the assessee from payment of tax due. </a:t>
            </a:r>
            <a:r>
              <a:rPr lang="en-US" sz="2400" b="1" dirty="0"/>
              <a:t>Karnataka Chamber of Commerce &amp; Industry v. CIT [2013] 32 taxmann.com 344/215 Taxman 39 (Mag.) (</a:t>
            </a:r>
            <a:r>
              <a:rPr lang="en-US" sz="2400" b="1" dirty="0" err="1"/>
              <a:t>Kar</a:t>
            </a:r>
            <a:r>
              <a:rPr lang="en-US" sz="2400" b="1" dirty="0"/>
              <a:t>.) </a:t>
            </a:r>
          </a:p>
        </p:txBody>
      </p:sp>
      <p:sp>
        <p:nvSpPr>
          <p:cNvPr id="4" name="Slide Number Placeholder 3"/>
          <p:cNvSpPr>
            <a:spLocks noGrp="1"/>
          </p:cNvSpPr>
          <p:nvPr>
            <p:ph type="sldNum" sz="quarter" idx="12"/>
          </p:nvPr>
        </p:nvSpPr>
        <p:spPr/>
        <p:txBody>
          <a:bodyPr/>
          <a:lstStyle/>
          <a:p>
            <a:fld id="{51FD7001-C29A-40F7-A2E7-AE2F4A64F2F9}" type="slidenum">
              <a:rPr lang="en-US" smtClean="0"/>
              <a:pPr/>
              <a:t>42</a:t>
            </a:fld>
            <a:endParaRPr lang="en-US"/>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TIME LIMIT FOR PASSING ORDER</a:t>
            </a:r>
            <a:endParaRPr lang="en-US" dirty="0"/>
          </a:p>
        </p:txBody>
      </p:sp>
      <p:sp>
        <p:nvSpPr>
          <p:cNvPr id="3" name="Content Placeholder 2"/>
          <p:cNvSpPr>
            <a:spLocks noGrp="1"/>
          </p:cNvSpPr>
          <p:nvPr>
            <p:ph idx="1"/>
          </p:nvPr>
        </p:nvSpPr>
        <p:spPr>
          <a:xfrm>
            <a:off x="1435608" y="1447800"/>
            <a:ext cx="5879592" cy="4800600"/>
          </a:xfrm>
        </p:spPr>
        <p:txBody>
          <a:bodyPr>
            <a:normAutofit/>
          </a:bodyPr>
          <a:lstStyle/>
          <a:p>
            <a:pPr algn="just"/>
            <a:r>
              <a:rPr lang="en-US" sz="2800" dirty="0" smtClean="0"/>
              <a:t>Sec 250(6A)</a:t>
            </a:r>
          </a:p>
          <a:p>
            <a:pPr lvl="1" algn="just"/>
            <a:r>
              <a:rPr lang="en-US" sz="2400" dirty="0" smtClean="0"/>
              <a:t>within one year from the end of financial year in which the appeal is filed</a:t>
            </a:r>
          </a:p>
          <a:p>
            <a:pPr algn="just"/>
            <a:r>
              <a:rPr lang="en-US" sz="2800" dirty="0" smtClean="0"/>
              <a:t>Only directive -</a:t>
            </a:r>
            <a:r>
              <a:rPr lang="en-US" sz="2400" i="1" dirty="0" smtClean="0"/>
              <a:t>‘may hear and decide’</a:t>
            </a:r>
            <a:endParaRPr lang="en-US" sz="2400" i="1" dirty="0"/>
          </a:p>
        </p:txBody>
      </p:sp>
      <p:pic>
        <p:nvPicPr>
          <p:cNvPr id="2050" name="Picture 2" descr="C:\Users\VJA User\Desktop\clock-png-32.png"/>
          <p:cNvPicPr>
            <a:picLocks noChangeAspect="1" noChangeArrowheads="1"/>
          </p:cNvPicPr>
          <p:nvPr/>
        </p:nvPicPr>
        <p:blipFill>
          <a:blip r:embed="rId2" cstate="print"/>
          <a:srcRect/>
          <a:stretch>
            <a:fillRect/>
          </a:stretch>
        </p:blipFill>
        <p:spPr bwMode="auto">
          <a:xfrm>
            <a:off x="6400800" y="3544887"/>
            <a:ext cx="2246313" cy="2246313"/>
          </a:xfrm>
          <a:prstGeom prst="rect">
            <a:avLst/>
          </a:prstGeom>
          <a:noFill/>
        </p:spPr>
      </p:pic>
      <p:sp>
        <p:nvSpPr>
          <p:cNvPr id="6" name="Slide Number Placeholder 5"/>
          <p:cNvSpPr>
            <a:spLocks noGrp="1"/>
          </p:cNvSpPr>
          <p:nvPr>
            <p:ph type="sldNum" sz="quarter" idx="12"/>
          </p:nvPr>
        </p:nvSpPr>
        <p:spPr/>
        <p:txBody>
          <a:bodyPr/>
          <a:lstStyle/>
          <a:p>
            <a:fld id="{51FD7001-C29A-40F7-A2E7-AE2F4A64F2F9}" type="slidenum">
              <a:rPr lang="en-US" smtClean="0"/>
              <a:pPr/>
              <a:t>43</a:t>
            </a:fld>
            <a:endParaRPr lang="en-US"/>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057400"/>
            <a:ext cx="7327392" cy="2362200"/>
          </a:xfrm>
        </p:spPr>
        <p:style>
          <a:lnRef idx="2">
            <a:schemeClr val="accent6"/>
          </a:lnRef>
          <a:fillRef idx="1">
            <a:schemeClr val="lt1"/>
          </a:fillRef>
          <a:effectRef idx="0">
            <a:schemeClr val="accent6"/>
          </a:effectRef>
          <a:fontRef idx="minor">
            <a:schemeClr val="dk1"/>
          </a:fontRef>
        </p:style>
        <p:txBody>
          <a:bodyPr>
            <a:normAutofit fontScale="90000"/>
          </a:bodyPr>
          <a:lstStyle/>
          <a:p>
            <a:pPr algn="ctr"/>
            <a:r>
              <a:rPr lang="en-US" dirty="0" smtClean="0"/>
              <a:t>THANK YOU!</a:t>
            </a:r>
            <a:br>
              <a:rPr lang="en-US" dirty="0" smtClean="0"/>
            </a:br>
            <a:r>
              <a:rPr lang="en-US" dirty="0" smtClean="0"/>
              <a:t>For any Further queries mail at </a:t>
            </a:r>
            <a:r>
              <a:rPr lang="en-US" dirty="0" smtClean="0">
                <a:hlinkClick r:id="rId2"/>
              </a:rPr>
              <a:t>jainrano@gmail.com</a:t>
            </a:r>
            <a:r>
              <a:rPr lang="en-US" dirty="0" smtClean="0"/>
              <a:t/>
            </a:r>
            <a:br>
              <a:rPr lang="en-US" dirty="0" smtClean="0"/>
            </a:br>
            <a:r>
              <a:rPr lang="en-US" dirty="0" smtClean="0"/>
              <a:t>Contact At: 9891586986</a:t>
            </a:r>
            <a:endParaRPr lang="en-US" dirty="0"/>
          </a:p>
        </p:txBody>
      </p:sp>
      <p:sp>
        <p:nvSpPr>
          <p:cNvPr id="4" name="Slide Number Placeholder 3"/>
          <p:cNvSpPr>
            <a:spLocks noGrp="1"/>
          </p:cNvSpPr>
          <p:nvPr>
            <p:ph type="sldNum" sz="quarter" idx="12"/>
          </p:nvPr>
        </p:nvSpPr>
        <p:spPr/>
        <p:txBody>
          <a:bodyPr/>
          <a:lstStyle/>
          <a:p>
            <a:fld id="{51FD7001-C29A-40F7-A2E7-AE2F4A64F2F9}" type="slidenum">
              <a:rPr lang="en-US" smtClean="0"/>
              <a:pPr/>
              <a:t>44</a:t>
            </a:fld>
            <a:endParaRPr lang="en-US"/>
          </a:p>
        </p:txBody>
      </p:sp>
      <p:cxnSp>
        <p:nvCxnSpPr>
          <p:cNvPr id="6" name="Straight Connector 5"/>
          <p:cNvCxnSpPr/>
          <p:nvPr/>
        </p:nvCxnSpPr>
        <p:spPr>
          <a:xfrm>
            <a:off x="1524000" y="2057400"/>
            <a:ext cx="6934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1371600" y="4419600"/>
            <a:ext cx="7086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 35</a:t>
            </a:r>
            <a:endParaRPr lang="en-US" dirty="0"/>
          </a:p>
        </p:txBody>
      </p:sp>
      <p:sp>
        <p:nvSpPr>
          <p:cNvPr id="3" name="Content Placeholder 2"/>
          <p:cNvSpPr>
            <a:spLocks noGrp="1"/>
          </p:cNvSpPr>
          <p:nvPr>
            <p:ph idx="1"/>
          </p:nvPr>
        </p:nvSpPr>
        <p:spPr/>
        <p:txBody>
          <a:bodyPr>
            <a:normAutofit/>
          </a:bodyPr>
          <a:lstStyle/>
          <a:p>
            <a:r>
              <a:rPr lang="en-US" sz="2800" dirty="0" smtClean="0"/>
              <a:t>Prescribed form (to be filed online on Income Tax Login Portal i.e. incometaxindiaefiling.com)</a:t>
            </a:r>
          </a:p>
          <a:p>
            <a:r>
              <a:rPr lang="en-US" sz="2800" dirty="0" smtClean="0"/>
              <a:t>Different address can be mentioned for correspondence</a:t>
            </a:r>
            <a:endParaRPr lang="en-US" sz="2800" dirty="0"/>
          </a:p>
        </p:txBody>
      </p:sp>
      <p:sp>
        <p:nvSpPr>
          <p:cNvPr id="4" name="Slide Number Placeholder 3"/>
          <p:cNvSpPr>
            <a:spLocks noGrp="1"/>
          </p:cNvSpPr>
          <p:nvPr>
            <p:ph type="sldNum" sz="quarter" idx="12"/>
          </p:nvPr>
        </p:nvSpPr>
        <p:spPr/>
        <p:txBody>
          <a:bodyPr/>
          <a:lstStyle/>
          <a:p>
            <a:fld id="{51FD7001-C29A-40F7-A2E7-AE2F4A64F2F9}"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DATE OF ‘SERVICE’</a:t>
            </a:r>
            <a:endParaRPr lang="en-US" dirty="0"/>
          </a:p>
        </p:txBody>
      </p:sp>
      <p:grpSp>
        <p:nvGrpSpPr>
          <p:cNvPr id="6" name="Group 5"/>
          <p:cNvGrpSpPr/>
          <p:nvPr/>
        </p:nvGrpSpPr>
        <p:grpSpPr>
          <a:xfrm>
            <a:off x="2590800" y="1702981"/>
            <a:ext cx="4899838" cy="1802219"/>
            <a:chOff x="993199" y="98957"/>
            <a:chExt cx="2994838" cy="2994838"/>
          </a:xfrm>
        </p:grpSpPr>
        <p:sp>
          <p:nvSpPr>
            <p:cNvPr id="10" name="Oval 9"/>
            <p:cNvSpPr/>
            <p:nvPr/>
          </p:nvSpPr>
          <p:spPr>
            <a:xfrm>
              <a:off x="993199" y="98957"/>
              <a:ext cx="2994838" cy="2994838"/>
            </a:xfrm>
            <a:prstGeom prst="ellips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1" name="Oval 4"/>
            <p:cNvSpPr/>
            <p:nvPr/>
          </p:nvSpPr>
          <p:spPr>
            <a:xfrm>
              <a:off x="1412368" y="478833"/>
              <a:ext cx="2117670" cy="211767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9370" tIns="39370" rIns="39370" bIns="39370" numCol="1" spcCol="1270" anchor="ctr" anchorCtr="0">
              <a:noAutofit/>
            </a:bodyPr>
            <a:lstStyle/>
            <a:p>
              <a:pPr lvl="0" algn="ctr" defTabSz="1377950" rtl="0">
                <a:lnSpc>
                  <a:spcPct val="90000"/>
                </a:lnSpc>
                <a:spcBef>
                  <a:spcPct val="0"/>
                </a:spcBef>
                <a:spcAft>
                  <a:spcPct val="35000"/>
                </a:spcAft>
              </a:pPr>
              <a:r>
                <a:rPr lang="en-US" sz="3100" kern="1200" dirty="0" smtClean="0">
                  <a:solidFill>
                    <a:schemeClr val="tx1"/>
                  </a:solidFill>
                </a:rPr>
                <a:t>Within 30 days – u/s 249(2)</a:t>
              </a:r>
              <a:endParaRPr lang="en-US" sz="3100" kern="1200" dirty="0">
                <a:solidFill>
                  <a:schemeClr val="tx1"/>
                </a:solidFill>
              </a:endParaRPr>
            </a:p>
          </p:txBody>
        </p:sp>
      </p:grpSp>
      <p:grpSp>
        <p:nvGrpSpPr>
          <p:cNvPr id="7" name="Group 6"/>
          <p:cNvGrpSpPr/>
          <p:nvPr/>
        </p:nvGrpSpPr>
        <p:grpSpPr>
          <a:xfrm>
            <a:off x="3200400" y="4572000"/>
            <a:ext cx="3657600" cy="1447800"/>
            <a:chOff x="1920239" y="1888723"/>
            <a:chExt cx="2994838" cy="2994838"/>
          </a:xfrm>
        </p:grpSpPr>
        <p:sp>
          <p:nvSpPr>
            <p:cNvPr id="8" name="Oval 7"/>
            <p:cNvSpPr/>
            <p:nvPr/>
          </p:nvSpPr>
          <p:spPr>
            <a:xfrm>
              <a:off x="1920239" y="1888723"/>
              <a:ext cx="2994838" cy="2994838"/>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9" name="Oval 6"/>
            <p:cNvSpPr/>
            <p:nvPr/>
          </p:nvSpPr>
          <p:spPr>
            <a:xfrm>
              <a:off x="2377439" y="2361592"/>
              <a:ext cx="2117670" cy="2117670"/>
            </a:xfrm>
            <a:prstGeom prst="roundRect">
              <a:avLst/>
            </a:prstGeom>
          </p:spPr>
          <p:style>
            <a:lnRef idx="0">
              <a:scrgbClr r="0" g="0" b="0"/>
            </a:lnRef>
            <a:fillRef idx="0">
              <a:scrgbClr r="0" g="0" b="0"/>
            </a:fillRef>
            <a:effectRef idx="0">
              <a:scrgbClr r="0" g="0" b="0"/>
            </a:effectRef>
            <a:fontRef idx="minor">
              <a:schemeClr val="lt1"/>
            </a:fontRef>
          </p:style>
          <p:txBody>
            <a:bodyPr spcFirstLastPara="0" vert="horz" wrap="square" lIns="39370" tIns="39370" rIns="39370" bIns="39370" numCol="1" spcCol="1270" anchor="ctr" anchorCtr="0">
              <a:noAutofit/>
            </a:bodyPr>
            <a:lstStyle/>
            <a:p>
              <a:pPr lvl="0" algn="ctr" defTabSz="1377950" rtl="0">
                <a:lnSpc>
                  <a:spcPct val="90000"/>
                </a:lnSpc>
                <a:spcBef>
                  <a:spcPct val="0"/>
                </a:spcBef>
                <a:spcAft>
                  <a:spcPct val="35000"/>
                </a:spcAft>
              </a:pPr>
              <a:r>
                <a:rPr lang="en-US" sz="2400" kern="1200" dirty="0" smtClean="0">
                  <a:solidFill>
                    <a:schemeClr val="tx1"/>
                  </a:solidFill>
                </a:rPr>
                <a:t>Before service, look for ‘issue of order’</a:t>
              </a:r>
              <a:endParaRPr lang="en-US" sz="2400" kern="1200" dirty="0">
                <a:solidFill>
                  <a:schemeClr val="tx1"/>
                </a:solidFill>
              </a:endParaRPr>
            </a:p>
          </p:txBody>
        </p:sp>
      </p:grpSp>
      <p:sp>
        <p:nvSpPr>
          <p:cNvPr id="12" name="Down Arrow 11"/>
          <p:cNvSpPr/>
          <p:nvPr/>
        </p:nvSpPr>
        <p:spPr>
          <a:xfrm>
            <a:off x="4648200" y="3733800"/>
            <a:ext cx="762000" cy="762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Slide Number Placeholder 12"/>
          <p:cNvSpPr>
            <a:spLocks noGrp="1"/>
          </p:cNvSpPr>
          <p:nvPr>
            <p:ph type="sldNum" sz="quarter" idx="12"/>
          </p:nvPr>
        </p:nvSpPr>
        <p:spPr/>
        <p:txBody>
          <a:bodyPr/>
          <a:lstStyle/>
          <a:p>
            <a:fld id="{51FD7001-C29A-40F7-A2E7-AE2F4A64F2F9}"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ISSUE OF ORDER</a:t>
            </a:r>
            <a:endParaRPr lang="en-US" dirty="0"/>
          </a:p>
        </p:txBody>
      </p:sp>
      <p:sp>
        <p:nvSpPr>
          <p:cNvPr id="3" name="Content Placeholder 2"/>
          <p:cNvSpPr>
            <a:spLocks noGrp="1"/>
          </p:cNvSpPr>
          <p:nvPr>
            <p:ph idx="1"/>
          </p:nvPr>
        </p:nvSpPr>
        <p:spPr>
          <a:xfrm>
            <a:off x="1435608" y="1447800"/>
            <a:ext cx="7498080" cy="838200"/>
          </a:xfrm>
        </p:spPr>
        <p:txBody>
          <a:bodyPr>
            <a:normAutofit/>
          </a:bodyPr>
          <a:lstStyle/>
          <a:p>
            <a:pPr>
              <a:buNone/>
            </a:pPr>
            <a:r>
              <a:rPr lang="en-US" sz="2800" u="sng" dirty="0" smtClean="0"/>
              <a:t>E.g. It has to be not later than 31</a:t>
            </a:r>
            <a:r>
              <a:rPr lang="en-US" sz="2800" u="sng" baseline="30000" dirty="0" smtClean="0"/>
              <a:t>st</a:t>
            </a:r>
            <a:r>
              <a:rPr lang="en-US" sz="2800" u="sng" dirty="0" smtClean="0"/>
              <a:t> December</a:t>
            </a:r>
          </a:p>
        </p:txBody>
      </p:sp>
      <p:graphicFrame>
        <p:nvGraphicFramePr>
          <p:cNvPr id="4" name="Diagram 3"/>
          <p:cNvGraphicFramePr/>
          <p:nvPr/>
        </p:nvGraphicFramePr>
        <p:xfrm>
          <a:off x="1371600" y="2895600"/>
          <a:ext cx="6934200" cy="3327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lide Number Placeholder 4"/>
          <p:cNvSpPr>
            <a:spLocks noGrp="1"/>
          </p:cNvSpPr>
          <p:nvPr>
            <p:ph type="sldNum" sz="quarter" idx="12"/>
          </p:nvPr>
        </p:nvSpPr>
        <p:spPr/>
        <p:txBody>
          <a:bodyPr/>
          <a:lstStyle/>
          <a:p>
            <a:fld id="{51FD7001-C29A-40F7-A2E7-AE2F4A64F2F9}" type="slidenum">
              <a:rPr lang="en-US" smtClean="0"/>
              <a:pPr/>
              <a:t>7</a:t>
            </a:fld>
            <a:endParaRPr lang="en-US"/>
          </a:p>
        </p:txBody>
      </p:sp>
    </p:spTree>
    <p:extLst>
      <p:ext uri="{BB962C8B-B14F-4D97-AF65-F5344CB8AC3E}">
        <p14:creationId xmlns:p14="http://schemas.microsoft.com/office/powerpoint/2010/main" val="8569337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just"/>
            <a:r>
              <a:rPr lang="en-US" sz="2800" b="1" dirty="0" err="1" smtClean="0"/>
              <a:t>Qualimax</a:t>
            </a:r>
            <a:r>
              <a:rPr lang="en-US" sz="2800" b="1" dirty="0" smtClean="0"/>
              <a:t> Electronics Pvt. Ltd. versus Union Of India &amp; Ors, dated 2</a:t>
            </a:r>
            <a:r>
              <a:rPr lang="en-US" sz="2800" b="1" baseline="30000" dirty="0" smtClean="0"/>
              <a:t>nd</a:t>
            </a:r>
            <a:r>
              <a:rPr lang="en-US" sz="2800" b="1" dirty="0" smtClean="0"/>
              <a:t> June, 2010 </a:t>
            </a:r>
            <a:br>
              <a:rPr lang="en-US" sz="2800" b="1" dirty="0" smtClean="0"/>
            </a:br>
            <a:r>
              <a:rPr lang="en-US" sz="2800" b="1" dirty="0" smtClean="0"/>
              <a:t>(257) E.L.T. 42 (Del.)</a:t>
            </a:r>
            <a:endParaRPr lang="en-US" sz="2800" b="1" dirty="0"/>
          </a:p>
        </p:txBody>
      </p:sp>
      <p:sp>
        <p:nvSpPr>
          <p:cNvPr id="3" name="Content Placeholder 2"/>
          <p:cNvSpPr>
            <a:spLocks noGrp="1"/>
          </p:cNvSpPr>
          <p:nvPr>
            <p:ph idx="1"/>
          </p:nvPr>
        </p:nvSpPr>
        <p:spPr>
          <a:xfrm>
            <a:off x="1435608" y="1828800"/>
            <a:ext cx="7174992" cy="4419600"/>
          </a:xfrm>
        </p:spPr>
        <p:txBody>
          <a:bodyPr>
            <a:normAutofit/>
          </a:bodyPr>
          <a:lstStyle/>
          <a:p>
            <a:pPr algn="just"/>
            <a:r>
              <a:rPr lang="en-US" sz="2400" i="1" dirty="0" smtClean="0"/>
              <a:t> </a:t>
            </a:r>
            <a:r>
              <a:rPr lang="en-US" sz="2400" i="1" dirty="0"/>
              <a:t>“The answer to this would lie in construing the date of adjudication to be the date on which the adjudicating authority loses his locus </a:t>
            </a:r>
            <a:r>
              <a:rPr lang="en-US" sz="2400" i="1" dirty="0" err="1"/>
              <a:t>poenitentia</a:t>
            </a:r>
            <a:r>
              <a:rPr lang="en-US" sz="2400" i="1" dirty="0"/>
              <a:t>, or opportunity to tear off, destroy or alter the adjudication order. In other words, when the order goes out of his control and that happens when the order is signed and the one-way process of sending it to the </a:t>
            </a:r>
            <a:r>
              <a:rPr lang="en-US" sz="2400" i="1" dirty="0" err="1"/>
              <a:t>assessee</a:t>
            </a:r>
            <a:r>
              <a:rPr lang="en-US" sz="2400" i="1" dirty="0"/>
              <a:t> is put in motion either directly or indirectly through some other agency.</a:t>
            </a:r>
            <a:endParaRPr lang="en-US" sz="2400" dirty="0"/>
          </a:p>
          <a:p>
            <a:pPr algn="just"/>
            <a:r>
              <a:rPr lang="en-US" sz="2400" i="1" dirty="0"/>
              <a:t>What is of prime importance is the date on which the order-in-original was </a:t>
            </a:r>
            <a:r>
              <a:rPr lang="en-US" sz="2400" i="1" dirty="0" err="1"/>
              <a:t>despatched</a:t>
            </a:r>
            <a:r>
              <a:rPr lang="en-US" sz="2400" i="1" dirty="0"/>
              <a:t> from the office of the adjudicating authority” </a:t>
            </a:r>
            <a:endParaRPr lang="en-US" sz="2400" dirty="0"/>
          </a:p>
          <a:p>
            <a:pPr algn="just"/>
            <a:endParaRPr lang="en-US" sz="2400" dirty="0"/>
          </a:p>
        </p:txBody>
      </p:sp>
      <p:sp>
        <p:nvSpPr>
          <p:cNvPr id="4" name="Slide Number Placeholder 3"/>
          <p:cNvSpPr>
            <a:spLocks noGrp="1"/>
          </p:cNvSpPr>
          <p:nvPr>
            <p:ph type="sldNum" sz="quarter" idx="12"/>
          </p:nvPr>
        </p:nvSpPr>
        <p:spPr/>
        <p:txBody>
          <a:bodyPr/>
          <a:lstStyle/>
          <a:p>
            <a:fld id="{51FD7001-C29A-40F7-A2E7-AE2F4A64F2F9}" type="slidenum">
              <a:rPr lang="en-US" smtClean="0"/>
              <a:pPr/>
              <a:t>8</a:t>
            </a:fld>
            <a:endParaRPr lang="en-US"/>
          </a:p>
        </p:txBody>
      </p:sp>
    </p:spTree>
    <p:extLst>
      <p:ext uri="{BB962C8B-B14F-4D97-AF65-F5344CB8AC3E}">
        <p14:creationId xmlns:p14="http://schemas.microsoft.com/office/powerpoint/2010/main" val="24880989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just"/>
            <a:r>
              <a:rPr lang="en-US" sz="2800" b="1" dirty="0" err="1" smtClean="0"/>
              <a:t>Kanubhai</a:t>
            </a:r>
            <a:r>
              <a:rPr lang="en-US" sz="2800" b="1" dirty="0" smtClean="0"/>
              <a:t> M Patel HUF Special Civil Application No. 5295 of 2010  </a:t>
            </a:r>
            <a:br>
              <a:rPr lang="en-US" sz="2800" b="1" dirty="0" smtClean="0"/>
            </a:br>
            <a:r>
              <a:rPr lang="en-US" sz="2800" b="1" dirty="0" smtClean="0"/>
              <a:t>The Honorable High Court of Gujarat</a:t>
            </a:r>
            <a:endParaRPr lang="en-US" sz="2800" dirty="0"/>
          </a:p>
        </p:txBody>
      </p:sp>
      <p:sp>
        <p:nvSpPr>
          <p:cNvPr id="3" name="Content Placeholder 2"/>
          <p:cNvSpPr>
            <a:spLocks noGrp="1"/>
          </p:cNvSpPr>
          <p:nvPr>
            <p:ph idx="1"/>
          </p:nvPr>
        </p:nvSpPr>
        <p:spPr>
          <a:xfrm>
            <a:off x="1435608" y="1600200"/>
            <a:ext cx="7498080" cy="4800600"/>
          </a:xfrm>
        </p:spPr>
        <p:txBody>
          <a:bodyPr>
            <a:normAutofit/>
          </a:bodyPr>
          <a:lstStyle/>
          <a:p>
            <a:r>
              <a:rPr lang="en-US" sz="2400" i="1" dirty="0" smtClean="0"/>
              <a:t>Considering </a:t>
            </a:r>
            <a:r>
              <a:rPr lang="en-US" sz="2400" i="1" dirty="0"/>
              <a:t>the definition of the word issue, it is apparent that merely signing the notices on 31.03.2010, cannot be equated with issuance of notice as contemplated under section 149 of the Act. The date of issue would be the date on which the same were handed over for service to the proper officer</a:t>
            </a:r>
            <a:endParaRPr lang="en-US" sz="2400" dirty="0"/>
          </a:p>
        </p:txBody>
      </p:sp>
      <p:sp>
        <p:nvSpPr>
          <p:cNvPr id="4" name="Slide Number Placeholder 3"/>
          <p:cNvSpPr>
            <a:spLocks noGrp="1"/>
          </p:cNvSpPr>
          <p:nvPr>
            <p:ph type="sldNum" sz="quarter" idx="12"/>
          </p:nvPr>
        </p:nvSpPr>
        <p:spPr/>
        <p:txBody>
          <a:bodyPr/>
          <a:lstStyle/>
          <a:p>
            <a:fld id="{51FD7001-C29A-40F7-A2E7-AE2F4A64F2F9}" type="slidenum">
              <a:rPr lang="en-US" smtClean="0"/>
              <a:pPr/>
              <a:t>9</a:t>
            </a:fld>
            <a:endParaRPr lang="en-US"/>
          </a:p>
        </p:txBody>
      </p:sp>
    </p:spTree>
    <p:extLst>
      <p:ext uri="{BB962C8B-B14F-4D97-AF65-F5344CB8AC3E}">
        <p14:creationId xmlns:p14="http://schemas.microsoft.com/office/powerpoint/2010/main" val="386512458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1817</TotalTime>
  <Words>1754</Words>
  <Application>Microsoft Office PowerPoint</Application>
  <PresentationFormat>On-screen Show (4:3)</PresentationFormat>
  <Paragraphs>348</Paragraphs>
  <Slides>44</Slides>
  <Notes>6</Notes>
  <HiddenSlides>0</HiddenSlides>
  <MMClips>0</MMClips>
  <ScaleCrop>false</ScaleCrop>
  <HeadingPairs>
    <vt:vector size="4" baseType="variant">
      <vt:variant>
        <vt:lpstr>Theme</vt:lpstr>
      </vt:variant>
      <vt:variant>
        <vt:i4>1</vt:i4>
      </vt:variant>
      <vt:variant>
        <vt:lpstr>Slide Titles</vt:lpstr>
      </vt:variant>
      <vt:variant>
        <vt:i4>44</vt:i4>
      </vt:variant>
    </vt:vector>
  </HeadingPairs>
  <TitlesOfParts>
    <vt:vector size="45" baseType="lpstr">
      <vt:lpstr>Solstice</vt:lpstr>
      <vt:lpstr>APPELLATE PROCEEDINGS UNDER INCOME TAX ACT </vt:lpstr>
      <vt:lpstr>CIT(A)</vt:lpstr>
      <vt:lpstr>APPEALLABLE ORDERS</vt:lpstr>
      <vt:lpstr>FILING OF APPEAL</vt:lpstr>
      <vt:lpstr>FORM 35</vt:lpstr>
      <vt:lpstr>DATE OF ‘SERVICE’</vt:lpstr>
      <vt:lpstr>ISSUE OF ORDER</vt:lpstr>
      <vt:lpstr>Qualimax Electronics Pvt. Ltd. versus Union Of India &amp; Ors, dated 2nd June, 2010  (257) E.L.T. 42 (Del.)</vt:lpstr>
      <vt:lpstr>Kanubhai M Patel HUF Special Civil Application No. 5295 of 2010   The Honorable High Court of Gujarat</vt:lpstr>
      <vt:lpstr>Government Wood Works Versus State of Kerala reported in [1988] 69 STC 62 (Ker)</vt:lpstr>
      <vt:lpstr>M/s Commissioner Of Agricultural Income-Tax Vs Kappumalai Estate, [1998] 234 ITR 187 by Hon’ble Kerala High Court</vt:lpstr>
      <vt:lpstr>DELAY IN FILING</vt:lpstr>
      <vt:lpstr>PowerPoint Presentation</vt:lpstr>
      <vt:lpstr>GROUNDS OF APPEAL</vt:lpstr>
      <vt:lpstr>ATTACHMENTS</vt:lpstr>
      <vt:lpstr>PREPAYMENT OF TAXES</vt:lpstr>
      <vt:lpstr>PowerPoint Presentation</vt:lpstr>
      <vt:lpstr>CASES</vt:lpstr>
      <vt:lpstr>CHALLAN</vt:lpstr>
      <vt:lpstr>VERIFIED/SIGNED</vt:lpstr>
      <vt:lpstr>Section 140</vt:lpstr>
      <vt:lpstr>Section 140</vt:lpstr>
      <vt:lpstr>Cases for return signing- section 140 </vt:lpstr>
      <vt:lpstr>POWER OF ATTORNEY</vt:lpstr>
      <vt:lpstr>USEFUL TIPS- filing of appeal</vt:lpstr>
      <vt:lpstr>USEFUL TIPS- filing of appeal</vt:lpstr>
      <vt:lpstr>REPRESENTATION OF APPEAL</vt:lpstr>
      <vt:lpstr>ADDITIONAL GROUND</vt:lpstr>
      <vt:lpstr>PAPER BOOK</vt:lpstr>
      <vt:lpstr>ADDITIONAL EVIDENCES</vt:lpstr>
      <vt:lpstr>RULE 46A</vt:lpstr>
      <vt:lpstr>RULE 46A</vt:lpstr>
      <vt:lpstr>CASES ON RULE 46A</vt:lpstr>
      <vt:lpstr>Written submissions</vt:lpstr>
      <vt:lpstr>Use of case laws</vt:lpstr>
      <vt:lpstr>PECULIAR POWERS OF CIT(A)</vt:lpstr>
      <vt:lpstr>REMAND</vt:lpstr>
      <vt:lpstr>NO POWER TO SET ASIDE TO AO </vt:lpstr>
      <vt:lpstr>ENHANCEMENT OF INCOME</vt:lpstr>
      <vt:lpstr>STAY OF DEMAND</vt:lpstr>
      <vt:lpstr>POST HEARING</vt:lpstr>
      <vt:lpstr>Miscellaneous Provisions</vt:lpstr>
      <vt:lpstr>TIME LIMIT FOR PASSING ORDER</vt:lpstr>
      <vt:lpstr>THANK YOU! For any Further queries mail at jainrano@gmail.com Contact At: 9891586986</vt:lpstr>
    </vt:vector>
  </TitlesOfParts>
  <Company>by adguard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APPELLATE PROCEEDINGS</dc:title>
  <dc:creator>Author</dc:creator>
  <cp:lastModifiedBy>VJA New User</cp:lastModifiedBy>
  <cp:revision>105</cp:revision>
  <dcterms:created xsi:type="dcterms:W3CDTF">2018-01-12T04:02:38Z</dcterms:created>
  <dcterms:modified xsi:type="dcterms:W3CDTF">2018-01-17T10:54:26Z</dcterms:modified>
</cp:coreProperties>
</file>